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15873" y="4898353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293522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8902F8D6-55BE-9B2D-CBC4-D34B7778FC35}"/>
              </a:ext>
            </a:extLst>
          </p:cNvPr>
          <p:cNvGrpSpPr/>
          <p:nvPr/>
        </p:nvGrpSpPr>
        <p:grpSpPr>
          <a:xfrm>
            <a:off x="2425948" y="2566314"/>
            <a:ext cx="1042625" cy="169277"/>
            <a:chOff x="2425948" y="2895170"/>
            <a:chExt cx="1042625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375</Words>
  <Application>Microsoft Office PowerPoint</Application>
  <PresentationFormat>와이드스크린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84</cp:revision>
  <dcterms:created xsi:type="dcterms:W3CDTF">2019-05-14T03:55:50Z</dcterms:created>
  <dcterms:modified xsi:type="dcterms:W3CDTF">2024-06-18T16:18:33Z</dcterms:modified>
</cp:coreProperties>
</file>