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125" d="100"/>
          <a:sy n="125" d="100"/>
        </p:scale>
        <p:origin x="90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164964" y="4898353"/>
            <a:ext cx="3051900" cy="799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여름방학 기간 중 인턴 근무에 관심 있는 학생은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학과 공지사항을 확인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5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클릭시하면 공지 링크로 넘어갑니다</a:t>
            </a:r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293522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F356712F-7894-FDDA-4359-5DC89332AF84}"/>
              </a:ext>
            </a:extLst>
          </p:cNvPr>
          <p:cNvSpPr txBox="1"/>
          <p:nvPr/>
        </p:nvSpPr>
        <p:spPr>
          <a:xfrm>
            <a:off x="1276332" y="6507395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395</Words>
  <Application>Microsoft Office PowerPoint</Application>
  <PresentationFormat>와이드스크린</PresentationFormat>
  <Paragraphs>66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87</cp:revision>
  <dcterms:created xsi:type="dcterms:W3CDTF">2019-05-14T03:55:50Z</dcterms:created>
  <dcterms:modified xsi:type="dcterms:W3CDTF">2024-06-19T07:18:43Z</dcterms:modified>
</cp:coreProperties>
</file>