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-3355" y="-26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2020-07-10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80FBF5-D6F8-4A8E-BFE0-F24B7CFF21C8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3F5F4D-6829-461D-B01A-A3DDCABF5A91}"/>
              </a:ext>
            </a:extLst>
          </p:cNvPr>
          <p:cNvGrpSpPr/>
          <p:nvPr/>
        </p:nvGrpSpPr>
        <p:grpSpPr>
          <a:xfrm>
            <a:off x="3528175" y="2484437"/>
            <a:ext cx="1173719" cy="1855549"/>
            <a:chOff x="3528175" y="2356284"/>
            <a:chExt cx="1173719" cy="18555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D2E64EB-722C-43F9-BAB0-BC73E3C42F2D}"/>
                </a:ext>
              </a:extLst>
            </p:cNvPr>
            <p:cNvGrpSpPr/>
            <p:nvPr/>
          </p:nvGrpSpPr>
          <p:grpSpPr>
            <a:xfrm>
              <a:off x="3528175" y="2356284"/>
              <a:ext cx="1173719" cy="1855549"/>
              <a:chOff x="3528175" y="2356284"/>
              <a:chExt cx="1173719" cy="185554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649CD-5755-4024-AF81-8C68C68F800E}"/>
                  </a:ext>
                </a:extLst>
              </p:cNvPr>
              <p:cNvSpPr txBox="1"/>
              <p:nvPr/>
            </p:nvSpPr>
            <p:spPr>
              <a:xfrm>
                <a:off x="3528175" y="3904056"/>
                <a:ext cx="117371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성명 </a:t>
                </a:r>
                <a:r>
                  <a:rPr lang="en-US" altLang="ko-KR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: </a:t>
                </a:r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최혜원</a:t>
                </a: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CD88C32-97D2-4769-B066-711E06DBD8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60" t="754" r="8277" b="17810"/>
              <a:stretch/>
            </p:blipFill>
            <p:spPr>
              <a:xfrm>
                <a:off x="3571707" y="2356284"/>
                <a:ext cx="1091734" cy="1502254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51259C-64C0-4B10-AA3F-AFD26FF43500}"/>
              </a:ext>
            </a:extLst>
          </p:cNvPr>
          <p:cNvSpPr txBox="1"/>
          <p:nvPr/>
        </p:nvSpPr>
        <p:spPr>
          <a:xfrm>
            <a:off x="4913437" y="2396549"/>
            <a:ext cx="401720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석사과정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Fake Video Detection,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Semantic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Role Labeling, 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Natural Language Preprocessing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hyewon4999@gmail.com</a:t>
            </a:r>
          </a:p>
          <a:p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https://hyewonchoi4999.github.io/</a:t>
            </a:r>
          </a:p>
        </p:txBody>
      </p: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43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장 대식</cp:lastModifiedBy>
  <cp:revision>24</cp:revision>
  <dcterms:created xsi:type="dcterms:W3CDTF">2019-04-01T08:38:57Z</dcterms:created>
  <dcterms:modified xsi:type="dcterms:W3CDTF">2020-07-10T07:39:42Z</dcterms:modified>
</cp:coreProperties>
</file>