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/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/>
          <p:nvPr/>
        </p:nvSpPr>
        <p:spPr>
          <a:xfrm>
            <a:off x="446750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/>
          <p:nvPr/>
        </p:nvSpPr>
        <p:spPr>
          <a:xfrm>
            <a:off x="1740242" y="745400"/>
            <a:ext cx="190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JejuGothic" panose="02000300000000000000" pitchFamily="2" charset="-127"/>
              <a:ea typeface="JejuGothic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JejuGothicOTF" panose="02000300000000000000" pitchFamily="2" charset="-127"/>
                <a:ea typeface="JejuGothicOTF" panose="02000300000000000000" pitchFamily="2" charset="-127"/>
              </a:rPr>
              <a:t>E-mail </a:t>
            </a:r>
            <a:r>
              <a:rPr lang="en-US" altLang="ko-KR" sz="1050">
                <a:latin typeface="JejuGothicOTF" panose="02000300000000000000" pitchFamily="2" charset="-127"/>
                <a:ea typeface="JejuGothicOTF" panose="02000300000000000000" pitchFamily="2" charset="-127"/>
              </a:rPr>
              <a:t>: chahyunmook@gmail.com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자연어 처리에 관심 있는 학생은 </a:t>
            </a:r>
            <a:endParaRPr lang="en-US" altLang="ko-KR" sz="16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아래의 연락처로 연락 바랍니다</a:t>
            </a:r>
            <a:r>
              <a:rPr lang="en-US" altLang="ko-KR" sz="16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6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1107" name="그룹 1106">
            <a:extLst>
              <a:ext uri="{FF2B5EF4-FFF2-40B4-BE49-F238E27FC236}">
                <a16:creationId xmlns:a16="http://schemas.microsoft.com/office/drawing/2014/main" id="{43C870B6-2EC2-EDDC-EE38-9829447B06A4}"/>
              </a:ext>
            </a:extLst>
          </p:cNvPr>
          <p:cNvGrpSpPr/>
          <p:nvPr/>
        </p:nvGrpSpPr>
        <p:grpSpPr>
          <a:xfrm>
            <a:off x="571707" y="1160572"/>
            <a:ext cx="1434439" cy="1903875"/>
            <a:chOff x="571707" y="1160572"/>
            <a:chExt cx="1434439" cy="19038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B6E88B-72A3-42DA-BF4B-84AD02D2D0CD}"/>
                </a:ext>
              </a:extLst>
            </p:cNvPr>
            <p:cNvSpPr/>
            <p:nvPr/>
          </p:nvSpPr>
          <p:spPr>
            <a:xfrm>
              <a:off x="1075737" y="2458248"/>
              <a:ext cx="179532" cy="68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87955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ETRI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26608" y="1196879"/>
              <a:ext cx="331082" cy="11268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87957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imcGAMES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황재원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87957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SDS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백종탁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87956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최대성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87956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배상준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87956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87957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87957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김신일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07" y="1376233"/>
              <a:ext cx="584518" cy="11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0" y="1582067"/>
              <a:ext cx="331082" cy="10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3" y="2344405"/>
              <a:ext cx="348959" cy="11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5235" y="1755669"/>
              <a:ext cx="138553" cy="142894"/>
            </a:xfrm>
            <a:prstGeom prst="rect">
              <a:avLst/>
            </a:prstGeom>
          </p:spPr>
        </p:pic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1948613"/>
              <a:ext cx="148175" cy="142894"/>
            </a:xfrm>
            <a:prstGeom prst="rect">
              <a:avLst/>
            </a:prstGeom>
          </p:spPr>
        </p:pic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2144244"/>
              <a:ext cx="148175" cy="142894"/>
            </a:xfrm>
            <a:prstGeom prst="rect">
              <a:avLst/>
            </a:prstGeom>
          </p:spPr>
        </p:pic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534743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1023747" y="2729596"/>
              <a:ext cx="126881" cy="11438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1188146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김성현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1187249" y="2895170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이준영</a:t>
              </a:r>
            </a:p>
          </p:txBody>
        </p:sp>
        <p:pic>
          <p:nvPicPr>
            <p:cNvPr id="1055" name="Picture 12" descr="kakao">
              <a:extLst>
                <a:ext uri="{FF2B5EF4-FFF2-40B4-BE49-F238E27FC236}">
                  <a16:creationId xmlns:a16="http://schemas.microsoft.com/office/drawing/2014/main" id="{8F552785-C6E2-9000-8316-E96EC733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920608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6" name="그룹 1105">
            <a:extLst>
              <a:ext uri="{FF2B5EF4-FFF2-40B4-BE49-F238E27FC236}">
                <a16:creationId xmlns:a16="http://schemas.microsoft.com/office/drawing/2014/main" id="{D08DB4EA-20F7-EC34-DC36-50F0B5F23F70}"/>
              </a:ext>
            </a:extLst>
          </p:cNvPr>
          <p:cNvGrpSpPr/>
          <p:nvPr/>
        </p:nvGrpSpPr>
        <p:grpSpPr>
          <a:xfrm>
            <a:off x="2112894" y="1160572"/>
            <a:ext cx="1357376" cy="1903875"/>
            <a:chOff x="2112894" y="1160572"/>
            <a:chExt cx="1357376" cy="1903875"/>
          </a:xfrm>
        </p:grpSpPr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200621"/>
              <a:ext cx="465975" cy="88986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497378" y="1762234"/>
              <a:ext cx="126881" cy="114382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156970"/>
              <a:ext cx="510034" cy="10701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81" y="1570563"/>
              <a:ext cx="477153" cy="105991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948" y="2926200"/>
              <a:ext cx="196980" cy="107216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C7CCF05B-429D-B7F4-F767-571E941D94AE}"/>
                </a:ext>
              </a:extLst>
            </p:cNvPr>
            <p:cNvSpPr txBox="1"/>
            <p:nvPr/>
          </p:nvSpPr>
          <p:spPr>
            <a:xfrm>
              <a:off x="2652079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이창수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C69EBBA-76A1-7948-AF21-4E6F0C738A2B}"/>
                </a:ext>
              </a:extLst>
            </p:cNvPr>
            <p:cNvSpPr txBox="1"/>
            <p:nvPr/>
          </p:nvSpPr>
          <p:spPr>
            <a:xfrm>
              <a:off x="2652081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천주룡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D175ADE5-7790-FAD7-FB30-097FDF7E9BB6}"/>
                </a:ext>
              </a:extLst>
            </p:cNvPr>
            <p:cNvSpPr txBox="1"/>
            <p:nvPr/>
          </p:nvSpPr>
          <p:spPr>
            <a:xfrm>
              <a:off x="2652081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Saramin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이호경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4132016-DB21-2967-8AF2-291B1DC813C5}"/>
                </a:ext>
              </a:extLst>
            </p:cNvPr>
            <p:cNvSpPr txBox="1"/>
            <p:nvPr/>
          </p:nvSpPr>
          <p:spPr>
            <a:xfrm>
              <a:off x="2652080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안재현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F671D0D-E93F-9455-58F3-C9EE056C804F}"/>
                </a:ext>
              </a:extLst>
            </p:cNvPr>
            <p:cNvSpPr txBox="1"/>
            <p:nvPr/>
          </p:nvSpPr>
          <p:spPr>
            <a:xfrm>
              <a:off x="2652080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윤정민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F8FB2CE-4B27-2C2E-CC86-8C9E6151AF19}"/>
                </a:ext>
              </a:extLst>
            </p:cNvPr>
            <p:cNvSpPr txBox="1"/>
            <p:nvPr/>
          </p:nvSpPr>
          <p:spPr>
            <a:xfrm>
              <a:off x="2652080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박용신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EC2A4798-F2B7-1B74-0A7D-F15FDD41E84E}"/>
                </a:ext>
              </a:extLst>
            </p:cNvPr>
            <p:cNvSpPr txBox="1"/>
            <p:nvPr/>
          </p:nvSpPr>
          <p:spPr>
            <a:xfrm>
              <a:off x="2652081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김혜민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45388DF2-6EE0-7F27-D430-F4CAFA02494D}"/>
                </a:ext>
              </a:extLst>
            </p:cNvPr>
            <p:cNvSpPr txBox="1"/>
            <p:nvPr/>
          </p:nvSpPr>
          <p:spPr>
            <a:xfrm>
              <a:off x="2652081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유홍연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15526943-0A2D-4407-359A-A539EACA4287}"/>
                </a:ext>
              </a:extLst>
            </p:cNvPr>
            <p:cNvSpPr txBox="1"/>
            <p:nvPr/>
          </p:nvSpPr>
          <p:spPr>
            <a:xfrm>
              <a:off x="2652270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이승욱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9F9864EC-41CC-C789-73B8-127FE42BA861}"/>
                </a:ext>
              </a:extLst>
            </p:cNvPr>
            <p:cNvSpPr txBox="1"/>
            <p:nvPr/>
          </p:nvSpPr>
          <p:spPr>
            <a:xfrm>
              <a:off x="2651373" y="2895170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김기환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1" name="그림 10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8B495E15-C7BB-13DC-ADB6-F63841E8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392056"/>
              <a:ext cx="465975" cy="88986"/>
            </a:xfrm>
            <a:prstGeom prst="rect">
              <a:avLst/>
            </a:prstGeom>
          </p:spPr>
        </p:pic>
        <p:pic>
          <p:nvPicPr>
            <p:cNvPr id="1092" name="그림 109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6C0685B-60C5-0B09-65C1-DF62AC473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970536"/>
              <a:ext cx="465975" cy="88986"/>
            </a:xfrm>
            <a:prstGeom prst="rect">
              <a:avLst/>
            </a:prstGeom>
          </p:spPr>
        </p:pic>
        <p:pic>
          <p:nvPicPr>
            <p:cNvPr id="1093" name="그림 10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0601E231-5B8E-24A1-9751-CD353EE60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2548835"/>
              <a:ext cx="465975" cy="88986"/>
            </a:xfrm>
            <a:prstGeom prst="rect">
              <a:avLst/>
            </a:prstGeom>
          </p:spPr>
        </p:pic>
        <p:pic>
          <p:nvPicPr>
            <p:cNvPr id="1094" name="그림 1093">
              <a:extLst>
                <a:ext uri="{FF2B5EF4-FFF2-40B4-BE49-F238E27FC236}">
                  <a16:creationId xmlns:a16="http://schemas.microsoft.com/office/drawing/2014/main" id="{936544E4-E004-58DC-B7E1-9267F5D3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347285"/>
              <a:ext cx="510034" cy="107016"/>
            </a:xfrm>
            <a:prstGeom prst="rect">
              <a:avLst/>
            </a:prstGeom>
          </p:spPr>
        </p:pic>
        <p:pic>
          <p:nvPicPr>
            <p:cNvPr id="1095" name="그림 1094">
              <a:extLst>
                <a:ext uri="{FF2B5EF4-FFF2-40B4-BE49-F238E27FC236}">
                  <a16:creationId xmlns:a16="http://schemas.microsoft.com/office/drawing/2014/main" id="{3B6AA254-5E6B-27AA-4B55-8448F37A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733599"/>
              <a:ext cx="510034" cy="107016"/>
            </a:xfrm>
            <a:prstGeom prst="rect">
              <a:avLst/>
            </a:prstGeom>
          </p:spPr>
        </p:pic>
      </p:grp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918D9697-0E15-DB98-0C32-8FFC37B34517}"/>
              </a:ext>
            </a:extLst>
          </p:cNvPr>
          <p:cNvGrpSpPr/>
          <p:nvPr/>
        </p:nvGrpSpPr>
        <p:grpSpPr>
          <a:xfrm>
            <a:off x="3561894" y="1160572"/>
            <a:ext cx="1249541" cy="1751323"/>
            <a:chOff x="3561894" y="1160572"/>
            <a:chExt cx="1249541" cy="1751323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1192855"/>
              <a:ext cx="187529" cy="102072"/>
            </a:xfrm>
            <a:prstGeom prst="rect">
              <a:avLst/>
            </a:prstGeom>
          </p:spPr>
        </p:pic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627617" y="1372301"/>
              <a:ext cx="340167" cy="10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834041" y="1565456"/>
              <a:ext cx="137792" cy="132881"/>
            </a:xfrm>
            <a:prstGeom prst="rect">
              <a:avLst/>
            </a:prstGeom>
          </p:spPr>
        </p:pic>
        <p:pic>
          <p:nvPicPr>
            <p:cNvPr id="1026" name="Picture 2" descr="TmaxSoft">
              <a:extLst>
                <a:ext uri="{FF2B5EF4-FFF2-40B4-BE49-F238E27FC236}">
                  <a16:creationId xmlns:a16="http://schemas.microsoft.com/office/drawing/2014/main" id="{A2B85EFF-8FCE-E6DF-1E61-C077B138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894" y="1744343"/>
              <a:ext cx="436722" cy="14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9" name="Picture 4" descr="카카오스탁MAP X 두나무투자일임 투자세미나 &lt;8인8색 주식 투자 이야기&gt; - 이벤터스">
              <a:extLst>
                <a:ext uri="{FF2B5EF4-FFF2-40B4-BE49-F238E27FC236}">
                  <a16:creationId xmlns:a16="http://schemas.microsoft.com/office/drawing/2014/main" id="{B32035EB-E9DE-AB51-D757-2125309D00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205" y="2688588"/>
              <a:ext cx="396990" cy="223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99391BE8-CA0B-6E7C-D955-A9DE7CD11A1D}"/>
                </a:ext>
              </a:extLst>
            </p:cNvPr>
            <p:cNvSpPr txBox="1"/>
            <p:nvPr/>
          </p:nvSpPr>
          <p:spPr>
            <a:xfrm>
              <a:off x="3993244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손동철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82D1A1F-CEAC-7F1D-14E6-976EADE1D8C3}"/>
                </a:ext>
              </a:extLst>
            </p:cNvPr>
            <p:cNvSpPr txBox="1"/>
            <p:nvPr/>
          </p:nvSpPr>
          <p:spPr>
            <a:xfrm>
              <a:off x="3993246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김명준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CD59160E-C27A-8C31-CC9E-CC9AC0F459A1}"/>
                </a:ext>
              </a:extLst>
            </p:cNvPr>
            <p:cNvSpPr txBox="1"/>
            <p:nvPr/>
          </p:nvSpPr>
          <p:spPr>
            <a:xfrm>
              <a:off x="3993246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LG AI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연구원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최혜원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4042A6-6B9F-BB80-4A4D-FE3293890D3B}"/>
                </a:ext>
              </a:extLst>
            </p:cNvPr>
            <p:cNvSpPr txBox="1"/>
            <p:nvPr/>
          </p:nvSpPr>
          <p:spPr>
            <a:xfrm>
              <a:off x="3993245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TmaxSoft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장대식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F2F261E5-B51E-D8F6-87D0-D3EF8851A34C}"/>
                </a:ext>
              </a:extLst>
            </p:cNvPr>
            <p:cNvSpPr txBox="1"/>
            <p:nvPr/>
          </p:nvSpPr>
          <p:spPr>
            <a:xfrm>
              <a:off x="3993245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조준희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76DC3C9-30B7-BD05-8C86-44973B6A7C50}"/>
                </a:ext>
              </a:extLst>
            </p:cNvPr>
            <p:cNvSpPr txBox="1"/>
            <p:nvPr/>
          </p:nvSpPr>
          <p:spPr>
            <a:xfrm>
              <a:off x="3993245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유하은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87E5972C-56FD-C185-532D-F993FC8C83E2}"/>
                </a:ext>
              </a:extLst>
            </p:cNvPr>
            <p:cNvSpPr txBox="1"/>
            <p:nvPr/>
          </p:nvSpPr>
          <p:spPr>
            <a:xfrm>
              <a:off x="3993246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박선영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02332B6F-6215-25DD-4BDB-1B3D83E685D4}"/>
                </a:ext>
              </a:extLst>
            </p:cNvPr>
            <p:cNvSpPr txBox="1"/>
            <p:nvPr/>
          </p:nvSpPr>
          <p:spPr>
            <a:xfrm>
              <a:off x="3993246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허태훈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555E43E6-73E9-37D0-B2CC-42A1FB898E7D}"/>
                </a:ext>
              </a:extLst>
            </p:cNvPr>
            <p:cNvSpPr txBox="1"/>
            <p:nvPr/>
          </p:nvSpPr>
          <p:spPr>
            <a:xfrm>
              <a:off x="3993435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두나무 박충원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:a16="http://schemas.microsoft.com/office/drawing/2014/main" id="{8DF8CA21-C3E2-C282-7002-6AFE6F874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1953484"/>
              <a:ext cx="126881" cy="114382"/>
            </a:xfrm>
            <a:prstGeom prst="rect">
              <a:avLst/>
            </a:prstGeom>
          </p:spPr>
        </p:pic>
        <p:pic>
          <p:nvPicPr>
            <p:cNvPr id="1102" name="그림 1101">
              <a:extLst>
                <a:ext uri="{FF2B5EF4-FFF2-40B4-BE49-F238E27FC236}">
                  <a16:creationId xmlns:a16="http://schemas.microsoft.com/office/drawing/2014/main" id="{14236104-3C0A-B478-3614-604CC4FCC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146625"/>
              <a:ext cx="126881" cy="114382"/>
            </a:xfrm>
            <a:prstGeom prst="rect">
              <a:avLst/>
            </a:prstGeom>
          </p:spPr>
        </p:pic>
        <p:pic>
          <p:nvPicPr>
            <p:cNvPr id="1103" name="그림 1102">
              <a:extLst>
                <a:ext uri="{FF2B5EF4-FFF2-40B4-BE49-F238E27FC236}">
                  <a16:creationId xmlns:a16="http://schemas.microsoft.com/office/drawing/2014/main" id="{5A560C3A-1ECB-48B7-5028-B9EC31A2B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532428"/>
              <a:ext cx="126881" cy="114382"/>
            </a:xfrm>
            <a:prstGeom prst="rect">
              <a:avLst/>
            </a:prstGeom>
          </p:spPr>
        </p:pic>
        <p:pic>
          <p:nvPicPr>
            <p:cNvPr id="1104" name="그림 1103">
              <a:extLst>
                <a:ext uri="{FF2B5EF4-FFF2-40B4-BE49-F238E27FC236}">
                  <a16:creationId xmlns:a16="http://schemas.microsoft.com/office/drawing/2014/main" id="{71F6150D-B999-863B-EC01-FD18659B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2351125"/>
              <a:ext cx="187529" cy="102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8" y="1013496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63919"/>
            <a:ext cx="4307648" cy="1732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DSTC9 Workshop of 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331</Words>
  <Application>Microsoft Office PowerPoint</Application>
  <PresentationFormat>와이드스크린</PresentationFormat>
  <Paragraphs>55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하은 이</cp:lastModifiedBy>
  <cp:revision>74</cp:revision>
  <dcterms:created xsi:type="dcterms:W3CDTF">2019-05-14T03:55:50Z</dcterms:created>
  <dcterms:modified xsi:type="dcterms:W3CDTF">2023-08-25T09:07:20Z</dcterms:modified>
</cp:coreProperties>
</file>