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150" d="100"/>
          <a:sy n="150" d="100"/>
        </p:scale>
        <p:origin x="-2408" y="-1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79CA8F-FE66-5F93-EC16-5EEFF9D2CEF3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B3D05F9-1B31-93C7-4360-0D8EBB7CAEC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97D6EB-DFBF-E78B-3DE8-59ABD86F42E2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593764AD-1567-2294-23D3-B456CAB10E52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D369E016-1627-EBD6-FE1B-2F6688821AE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960E649-9414-1D4C-451E-4F32C0A8B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F53D7-EB4F-9AB0-392D-B83E83F48999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F924B32-3336-4CE2-15C4-1628B93A44F0}"/>
                </a:ext>
              </a:extLst>
            </p:cNvPr>
            <p:cNvGrpSpPr/>
            <p:nvPr/>
          </p:nvGrpSpPr>
          <p:grpSpPr>
            <a:xfrm>
              <a:off x="1624418" y="2054364"/>
              <a:ext cx="3353716" cy="3592171"/>
              <a:chOff x="1624418" y="2054364"/>
              <a:chExt cx="3353716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EAAD9F51-7A9A-DDEA-F31A-DBD2ABBC982C}"/>
                  </a:ext>
                </a:extLst>
              </p:cNvPr>
              <p:cNvGrpSpPr/>
              <p:nvPr/>
            </p:nvGrpSpPr>
            <p:grpSpPr>
              <a:xfrm>
                <a:off x="2443026" y="2054364"/>
                <a:ext cx="2535108" cy="3592171"/>
                <a:chOff x="9141883" y="1996133"/>
                <a:chExt cx="2075183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76A898-E3FB-0DF2-0DA4-7919332ACA74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장대식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7723B9-8F0E-3CDF-7178-851DC1FB9562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조준희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6BC5D71-E69B-768C-2116-8DBAFA42F48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유하은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EE6422-439E-DC45-EB37-D9DD6EAA5098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박선영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7D146C3-1E59-1948-DB38-0E9B040C2239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허태훈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4A99085-EF3F-41C0-16D9-ABD284B4E8C5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두나무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박충원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7BA087-8FBE-08AB-D6C6-041FD8E5A2E2}"/>
                    </a:ext>
                  </a:extLst>
                </p:cNvPr>
                <p:cNvSpPr txBox="1"/>
                <p:nvPr/>
              </p:nvSpPr>
              <p:spPr>
                <a:xfrm>
                  <a:off x="9150348" y="4788146"/>
                  <a:ext cx="20667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POSCO Holdings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최규리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78B6F3-7AA1-6E18-CA3B-AFE90B3240D3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NEXON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장영재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3367B81-F993-09E4-C791-BAD9AA319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094585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2576362-C869-FBE5-432A-6AF585E0B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565159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35BF3A0-40A3-19F0-50D4-E7FE66E9B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9" y="3031013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C6B6611-73DD-D1F3-0153-A63133078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8" y="3956722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0D16107-FFD0-7BEF-388B-585F02EB3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387" y="3491864"/>
                <a:ext cx="462980" cy="252000"/>
              </a:xfrm>
              <a:prstGeom prst="rect">
                <a:avLst/>
              </a:prstGeom>
            </p:spPr>
          </p:pic>
          <p:pic>
            <p:nvPicPr>
              <p:cNvPr id="17" name="Picture 4" descr="카카오스탁MAP X 두나무투자일임 투자세미나 &lt;8인8색 주식 투자 이야기&gt; - 이벤터스">
                <a:extLst>
                  <a:ext uri="{FF2B5EF4-FFF2-40B4-BE49-F238E27FC236}">
                    <a16:creationId xmlns:a16="http://schemas.microsoft.com/office/drawing/2014/main" id="{A37BCDAE-61BF-BF8B-0FC5-22440C35C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51" b="21117"/>
              <a:stretch/>
            </p:blipFill>
            <p:spPr bwMode="auto">
              <a:xfrm>
                <a:off x="1690577" y="4428050"/>
                <a:ext cx="76279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600F1FC-7A44-59FA-9904-E4E6A3473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3367" y="4892383"/>
                <a:ext cx="630000" cy="252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BCB1882-0177-0AFC-48B0-7BA7D8797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418" y="5356716"/>
                <a:ext cx="828949" cy="252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45ADF2-05C1-8303-71AC-8BA9B9D735D3}"/>
                </a:ext>
              </a:extLst>
            </p:cNvPr>
            <p:cNvGrpSpPr/>
            <p:nvPr/>
          </p:nvGrpSpPr>
          <p:grpSpPr>
            <a:xfrm>
              <a:off x="4532859" y="2062315"/>
              <a:ext cx="3140971" cy="2162038"/>
              <a:chOff x="5130620" y="2066973"/>
              <a:chExt cx="3140971" cy="2162038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236EDFA-12A2-EBF8-B841-4C5D3F458EDD}"/>
                  </a:ext>
                </a:extLst>
              </p:cNvPr>
              <p:cNvGrpSpPr/>
              <p:nvPr/>
            </p:nvGrpSpPr>
            <p:grpSpPr>
              <a:xfrm>
                <a:off x="6001272" y="2066973"/>
                <a:ext cx="2270319" cy="1733530"/>
                <a:chOff x="9143998" y="1996133"/>
                <a:chExt cx="2270319" cy="173353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3AC17F7-4927-30AE-9B92-306FE4AF6429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HYUNDAI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유재아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AB733D-3358-4D64-4364-24EE3AF06E6C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이홍희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211B888-DFF7-982A-4AEF-A85FA6A0BC6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22703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김진영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40729F9-6C38-C3D4-D302-1F732B2D95E1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2079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Research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박지열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21EB37-6593-07FB-76C0-000CA8CC6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21529" y="257402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4" name="Picture 10">
                <a:extLst>
                  <a:ext uri="{FF2B5EF4-FFF2-40B4-BE49-F238E27FC236}">
                    <a16:creationId xmlns:a16="http://schemas.microsoft.com/office/drawing/2014/main" id="{ECEFDE85-1E72-128F-881F-B91B9FDF9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099" y="3511162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 descr="로고, 폰트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10DFF66-75EF-4899-1537-70BEC75A3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20" y="3869011"/>
                <a:ext cx="741819" cy="360000"/>
              </a:xfrm>
              <a:prstGeom prst="rect">
                <a:avLst/>
              </a:prstGeom>
            </p:spPr>
          </p:pic>
          <p:pic>
            <p:nvPicPr>
              <p:cNvPr id="23" name="Picture 56">
                <a:extLst>
                  <a:ext uri="{FF2B5EF4-FFF2-40B4-BE49-F238E27FC236}">
                    <a16:creationId xmlns:a16="http://schemas.microsoft.com/office/drawing/2014/main" id="{C6069C26-9210-0E0D-393B-E9182D0FC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0620" y="2109652"/>
                <a:ext cx="870652" cy="252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929C57-807C-24AC-8457-9E1D780E5AE0}"/>
                </a:ext>
              </a:extLst>
            </p:cNvPr>
            <p:cNvSpPr txBox="1"/>
            <p:nvPr/>
          </p:nvSpPr>
          <p:spPr>
            <a:xfrm>
              <a:off x="5403511" y="3872296"/>
              <a:ext cx="1858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LOTTE </a:t>
              </a:r>
              <a:r>
                <a:rPr lang="ko-KR" altLang="en-US" sz="1600" b="1" dirty="0" err="1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신승민</a:t>
              </a:r>
              <a:endParaRPr lang="ko-KR" altLang="en-US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8AC19E2-3353-9EEA-9FE0-E847CDB0A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411" y="3037711"/>
              <a:ext cx="758967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45358-E311-3DA5-7C46-607BDEC60D90}"/>
              </a:ext>
            </a:extLst>
          </p:cNvPr>
          <p:cNvSpPr txBox="1"/>
          <p:nvPr/>
        </p:nvSpPr>
        <p:spPr>
          <a:xfrm>
            <a:off x="5420378" y="4349516"/>
            <a:ext cx="1858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HDC Labs </a:t>
            </a:r>
            <a:r>
              <a:rPr lang="ko-KR" altLang="en-US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이하은</a:t>
            </a:r>
          </a:p>
        </p:txBody>
      </p:sp>
      <p:pic>
        <p:nvPicPr>
          <p:cNvPr id="27" name="그림 26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0F468F-6E66-64F9-8E0E-496307C02A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59" y="4322058"/>
            <a:ext cx="793817" cy="4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411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이준희</cp:lastModifiedBy>
  <cp:revision>165</cp:revision>
  <dcterms:created xsi:type="dcterms:W3CDTF">2019-05-14T03:55:50Z</dcterms:created>
  <dcterms:modified xsi:type="dcterms:W3CDTF">2025-08-26T08:41:36Z</dcterms:modified>
</cp:coreProperties>
</file>