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>
        <p:scale>
          <a:sx n="219" d="100"/>
          <a:sy n="219" d="100"/>
        </p:scale>
        <p:origin x="-4128" y="-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2024. 10. 6.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2024. 10. 6.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2024. 10. 6.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2024. 10. 6.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2024. 10. 6.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2024. 10. 6.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2024. 10. 6.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2024. 10. 6.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2024. 10. 6.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2024. 10. 6.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2024. 10. 6.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2024. 10. 6.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6750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40242" y="745400"/>
            <a:ext cx="190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입사를 </a:t>
            </a:r>
            <a:r>
              <a:rPr lang="ko-KR" altLang="en-US" sz="1400" b="1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축하 드립니다</a:t>
            </a:r>
            <a:endParaRPr lang="ko-KR" altLang="en-US" sz="1400" b="1" dirty="0">
              <a:latin typeface="JejuGothic" panose="02000300000000000000" pitchFamily="2" charset="-127"/>
              <a:ea typeface="JejuGothic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06563E1B-B811-3784-3352-D739FA9EF96F}"/>
              </a:ext>
            </a:extLst>
          </p:cNvPr>
          <p:cNvGrpSpPr/>
          <p:nvPr/>
        </p:nvGrpSpPr>
        <p:grpSpPr>
          <a:xfrm>
            <a:off x="826608" y="1260568"/>
            <a:ext cx="1176492" cy="169277"/>
            <a:chOff x="826608" y="1087850"/>
            <a:chExt cx="1176492" cy="169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87955" y="108785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ETRI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26608" y="1124157"/>
              <a:ext cx="331082" cy="1126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DBFF13-9966-121C-3039-B6A30F620D8E}"/>
              </a:ext>
            </a:extLst>
          </p:cNvPr>
          <p:cNvGrpSpPr/>
          <p:nvPr/>
        </p:nvGrpSpPr>
        <p:grpSpPr>
          <a:xfrm>
            <a:off x="571707" y="1428104"/>
            <a:ext cx="1431396" cy="169277"/>
            <a:chOff x="571707" y="1353318"/>
            <a:chExt cx="1431396" cy="1692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87957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imcGAMES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황재원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07" y="1376233"/>
              <a:ext cx="584518" cy="11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2DA3F9-EEBB-06D4-E3AD-3C78DFDF3AC8}"/>
              </a:ext>
            </a:extLst>
          </p:cNvPr>
          <p:cNvGrpSpPr/>
          <p:nvPr/>
        </p:nvGrpSpPr>
        <p:grpSpPr>
          <a:xfrm>
            <a:off x="820820" y="1595640"/>
            <a:ext cx="1182280" cy="169277"/>
            <a:chOff x="820820" y="1546064"/>
            <a:chExt cx="1182280" cy="1692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87957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SDS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백종탁</a:t>
              </a:r>
            </a:p>
          </p:txBody>
        </p: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0" y="1582067"/>
              <a:ext cx="331082" cy="10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3AB94A-65F6-F3FD-F861-EED24A7E6C85}"/>
              </a:ext>
            </a:extLst>
          </p:cNvPr>
          <p:cNvGrpSpPr/>
          <p:nvPr/>
        </p:nvGrpSpPr>
        <p:grpSpPr>
          <a:xfrm>
            <a:off x="802943" y="2265784"/>
            <a:ext cx="1200156" cy="169277"/>
            <a:chOff x="802943" y="2317048"/>
            <a:chExt cx="1200156" cy="1692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87957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김성호</a:t>
              </a:r>
            </a:p>
          </p:txBody>
        </p:sp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3" y="2344405"/>
              <a:ext cx="348959" cy="11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22F020-55F5-3A6A-7FF2-0C95DB9EBBFC}"/>
              </a:ext>
            </a:extLst>
          </p:cNvPr>
          <p:cNvGrpSpPr/>
          <p:nvPr/>
        </p:nvGrpSpPr>
        <p:grpSpPr>
          <a:xfrm>
            <a:off x="1015235" y="1763176"/>
            <a:ext cx="987864" cy="169277"/>
            <a:chOff x="1015235" y="1738810"/>
            <a:chExt cx="987864" cy="1692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87956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최대성</a:t>
              </a:r>
            </a:p>
          </p:txBody>
        </p:sp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5235" y="1755669"/>
              <a:ext cx="138553" cy="14289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71509D-437B-D65E-1A17-D8DFBF120A6C}"/>
              </a:ext>
            </a:extLst>
          </p:cNvPr>
          <p:cNvGrpSpPr/>
          <p:nvPr/>
        </p:nvGrpSpPr>
        <p:grpSpPr>
          <a:xfrm>
            <a:off x="1009034" y="1930712"/>
            <a:ext cx="994065" cy="169277"/>
            <a:chOff x="1009034" y="1931556"/>
            <a:chExt cx="994065" cy="1692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87956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배상준</a:t>
              </a:r>
            </a:p>
          </p:txBody>
        </p:sp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1948613"/>
              <a:ext cx="148175" cy="14289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6248A0-3139-C24D-E8CA-878EEFD3D571}"/>
              </a:ext>
            </a:extLst>
          </p:cNvPr>
          <p:cNvGrpSpPr/>
          <p:nvPr/>
        </p:nvGrpSpPr>
        <p:grpSpPr>
          <a:xfrm>
            <a:off x="1009034" y="2098248"/>
            <a:ext cx="994065" cy="169277"/>
            <a:chOff x="1009034" y="2124302"/>
            <a:chExt cx="994065" cy="1692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87956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박용현</a:t>
              </a:r>
            </a:p>
          </p:txBody>
        </p:sp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2144244"/>
              <a:ext cx="148175" cy="14289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4449A7-E031-9A95-E508-66EB3F80CD43}"/>
              </a:ext>
            </a:extLst>
          </p:cNvPr>
          <p:cNvGrpSpPr/>
          <p:nvPr/>
        </p:nvGrpSpPr>
        <p:grpSpPr>
          <a:xfrm>
            <a:off x="838513" y="2433320"/>
            <a:ext cx="1164586" cy="169277"/>
            <a:chOff x="838513" y="2509794"/>
            <a:chExt cx="1164586" cy="1692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87957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김신일</a:t>
              </a:r>
            </a:p>
          </p:txBody>
        </p:sp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534743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48A70B-E3E0-C65E-954D-A5E2FF38B4BE}"/>
              </a:ext>
            </a:extLst>
          </p:cNvPr>
          <p:cNvGrpSpPr/>
          <p:nvPr/>
        </p:nvGrpSpPr>
        <p:grpSpPr>
          <a:xfrm>
            <a:off x="1023747" y="2600856"/>
            <a:ext cx="982399" cy="169277"/>
            <a:chOff x="1023747" y="2702425"/>
            <a:chExt cx="982399" cy="16927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1023747" y="2729596"/>
              <a:ext cx="126881" cy="11438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1188146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E9BEA-514B-3B2C-6C0E-9FDC96DE955D}"/>
              </a:ext>
            </a:extLst>
          </p:cNvPr>
          <p:cNvGrpSpPr/>
          <p:nvPr/>
        </p:nvGrpSpPr>
        <p:grpSpPr>
          <a:xfrm>
            <a:off x="838513" y="2768392"/>
            <a:ext cx="1165936" cy="169277"/>
            <a:chOff x="838513" y="2813348"/>
            <a:chExt cx="1165936" cy="1692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1187249" y="2813348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이준영</a:t>
              </a:r>
            </a:p>
          </p:txBody>
        </p:sp>
        <p:pic>
          <p:nvPicPr>
            <p:cNvPr id="1055" name="Picture 12" descr="kakao">
              <a:extLst>
                <a:ext uri="{FF2B5EF4-FFF2-40B4-BE49-F238E27FC236}">
                  <a16:creationId xmlns:a16="http://schemas.microsoft.com/office/drawing/2014/main" id="{8F552785-C6E2-9000-8316-E96EC733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838786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7D7E6B-B913-6226-5984-664C0018E43F}"/>
              </a:ext>
            </a:extLst>
          </p:cNvPr>
          <p:cNvGrpSpPr/>
          <p:nvPr/>
        </p:nvGrpSpPr>
        <p:grpSpPr>
          <a:xfrm>
            <a:off x="698989" y="2935926"/>
            <a:ext cx="1305460" cy="169277"/>
            <a:chOff x="2161764" y="1160572"/>
            <a:chExt cx="1305460" cy="169277"/>
          </a:xfrm>
        </p:grpSpPr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200621"/>
              <a:ext cx="465975" cy="88986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C7CCF05B-429D-B7F4-F767-571E941D94AE}"/>
                </a:ext>
              </a:extLst>
            </p:cNvPr>
            <p:cNvSpPr txBox="1"/>
            <p:nvPr/>
          </p:nvSpPr>
          <p:spPr>
            <a:xfrm>
              <a:off x="2652079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이창수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9D53F7-CCC5-EC72-76AD-9897BBCCBE8C}"/>
              </a:ext>
            </a:extLst>
          </p:cNvPr>
          <p:cNvGrpSpPr/>
          <p:nvPr/>
        </p:nvGrpSpPr>
        <p:grpSpPr>
          <a:xfrm>
            <a:off x="2150381" y="1272658"/>
            <a:ext cx="1316843" cy="169277"/>
            <a:chOff x="2150381" y="1546064"/>
            <a:chExt cx="1316843" cy="1692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81" y="1570563"/>
              <a:ext cx="477153" cy="105991"/>
            </a:xfrm>
            <a:prstGeom prst="rect">
              <a:avLst/>
            </a:prstGeom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D175ADE5-7790-FAD7-FB30-097FDF7E9BB6}"/>
                </a:ext>
              </a:extLst>
            </p:cNvPr>
            <p:cNvSpPr txBox="1"/>
            <p:nvPr/>
          </p:nvSpPr>
          <p:spPr>
            <a:xfrm>
              <a:off x="2652081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Saramin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이호경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202EDE-8342-8A60-CEBE-C87F7FFC24FE}"/>
              </a:ext>
            </a:extLst>
          </p:cNvPr>
          <p:cNvGrpSpPr/>
          <p:nvPr/>
        </p:nvGrpSpPr>
        <p:grpSpPr>
          <a:xfrm>
            <a:off x="2497378" y="1457466"/>
            <a:ext cx="969845" cy="169277"/>
            <a:chOff x="2497378" y="1738810"/>
            <a:chExt cx="969845" cy="169277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497378" y="1762234"/>
              <a:ext cx="126881" cy="114382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4132016-DB21-2967-8AF2-291B1DC813C5}"/>
                </a:ext>
              </a:extLst>
            </p:cNvPr>
            <p:cNvSpPr txBox="1"/>
            <p:nvPr/>
          </p:nvSpPr>
          <p:spPr>
            <a:xfrm>
              <a:off x="2652080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안재현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DD3D564-8902-452F-0B04-C750A602AB4A}"/>
              </a:ext>
            </a:extLst>
          </p:cNvPr>
          <p:cNvGrpSpPr/>
          <p:nvPr/>
        </p:nvGrpSpPr>
        <p:grpSpPr>
          <a:xfrm>
            <a:off x="2112894" y="1827082"/>
            <a:ext cx="1354329" cy="169277"/>
            <a:chOff x="2112894" y="2124302"/>
            <a:chExt cx="1354329" cy="169277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156970"/>
              <a:ext cx="510034" cy="107016"/>
            </a:xfrm>
            <a:prstGeom prst="rect">
              <a:avLst/>
            </a:prstGeom>
          </p:spPr>
        </p:pic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F8FB2CE-4B27-2C2E-CC86-8C9E6151AF19}"/>
                </a:ext>
              </a:extLst>
            </p:cNvPr>
            <p:cNvSpPr txBox="1"/>
            <p:nvPr/>
          </p:nvSpPr>
          <p:spPr>
            <a:xfrm>
              <a:off x="2652080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박용신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4940007-8BF1-5DF0-D510-53D42237CA73}"/>
              </a:ext>
            </a:extLst>
          </p:cNvPr>
          <p:cNvGrpSpPr/>
          <p:nvPr/>
        </p:nvGrpSpPr>
        <p:grpSpPr>
          <a:xfrm>
            <a:off x="2440439" y="2566314"/>
            <a:ext cx="1028134" cy="169277"/>
            <a:chOff x="2440439" y="2566314"/>
            <a:chExt cx="1028134" cy="16927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439" y="2598224"/>
              <a:ext cx="187529" cy="102072"/>
            </a:xfrm>
            <a:prstGeom prst="rect">
              <a:avLst/>
            </a:prstGeom>
          </p:spPr>
        </p:pic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9F9864EC-41CC-C789-73B8-127FE42BA861}"/>
                </a:ext>
              </a:extLst>
            </p:cNvPr>
            <p:cNvSpPr txBox="1"/>
            <p:nvPr/>
          </p:nvSpPr>
          <p:spPr>
            <a:xfrm>
              <a:off x="2651373" y="2566314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김기환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BF3370-196C-4FA8-CCC1-EB3DA9BC0994}"/>
              </a:ext>
            </a:extLst>
          </p:cNvPr>
          <p:cNvGrpSpPr/>
          <p:nvPr/>
        </p:nvGrpSpPr>
        <p:grpSpPr>
          <a:xfrm>
            <a:off x="2161764" y="1087850"/>
            <a:ext cx="1305463" cy="169277"/>
            <a:chOff x="2161764" y="1353318"/>
            <a:chExt cx="1305463" cy="169277"/>
          </a:xfrm>
        </p:grpSpPr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C69EBBA-76A1-7948-AF21-4E6F0C738A2B}"/>
                </a:ext>
              </a:extLst>
            </p:cNvPr>
            <p:cNvSpPr txBox="1"/>
            <p:nvPr/>
          </p:nvSpPr>
          <p:spPr>
            <a:xfrm>
              <a:off x="2652081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천주룡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1" name="그림 10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8B495E15-C7BB-13DC-ADB6-F63841E8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392056"/>
              <a:ext cx="465975" cy="88986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85D756-B305-E5DF-D6F8-89004CDEC103}"/>
              </a:ext>
            </a:extLst>
          </p:cNvPr>
          <p:cNvGrpSpPr/>
          <p:nvPr/>
        </p:nvGrpSpPr>
        <p:grpSpPr>
          <a:xfrm>
            <a:off x="2161764" y="1642274"/>
            <a:ext cx="1305459" cy="169277"/>
            <a:chOff x="2161764" y="1931556"/>
            <a:chExt cx="1305459" cy="169277"/>
          </a:xfrm>
        </p:grpSpPr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F671D0D-E93F-9455-58F3-C9EE056C804F}"/>
                </a:ext>
              </a:extLst>
            </p:cNvPr>
            <p:cNvSpPr txBox="1"/>
            <p:nvPr/>
          </p:nvSpPr>
          <p:spPr>
            <a:xfrm>
              <a:off x="2652080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윤정민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2" name="그림 109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6C0685B-60C5-0B09-65C1-DF62AC473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970536"/>
              <a:ext cx="465975" cy="88986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694935-67E0-147D-DAB1-5DDACF050536}"/>
              </a:ext>
            </a:extLst>
          </p:cNvPr>
          <p:cNvGrpSpPr/>
          <p:nvPr/>
        </p:nvGrpSpPr>
        <p:grpSpPr>
          <a:xfrm>
            <a:off x="2161764" y="2196698"/>
            <a:ext cx="1305459" cy="169277"/>
            <a:chOff x="2161764" y="2509794"/>
            <a:chExt cx="1305459" cy="169277"/>
          </a:xfrm>
        </p:grpSpPr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45388DF2-6EE0-7F27-D430-F4CAFA02494D}"/>
                </a:ext>
              </a:extLst>
            </p:cNvPr>
            <p:cNvSpPr txBox="1"/>
            <p:nvPr/>
          </p:nvSpPr>
          <p:spPr>
            <a:xfrm>
              <a:off x="2652081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유홍연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3" name="그림 10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0601E231-5B8E-24A1-9751-CD353EE60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2548835"/>
              <a:ext cx="465975" cy="8898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7870A4C-1F73-9ACB-8E5B-6E33EE25A37B}"/>
              </a:ext>
            </a:extLst>
          </p:cNvPr>
          <p:cNvGrpSpPr/>
          <p:nvPr/>
        </p:nvGrpSpPr>
        <p:grpSpPr>
          <a:xfrm>
            <a:off x="2112894" y="2011890"/>
            <a:ext cx="1354329" cy="169277"/>
            <a:chOff x="2112894" y="2317048"/>
            <a:chExt cx="1354329" cy="169277"/>
          </a:xfrm>
        </p:grpSpPr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EC2A4798-F2B7-1B74-0A7D-F15FDD41E84E}"/>
                </a:ext>
              </a:extLst>
            </p:cNvPr>
            <p:cNvSpPr txBox="1"/>
            <p:nvPr/>
          </p:nvSpPr>
          <p:spPr>
            <a:xfrm>
              <a:off x="2652081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김혜민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4" name="그림 1093">
              <a:extLst>
                <a:ext uri="{FF2B5EF4-FFF2-40B4-BE49-F238E27FC236}">
                  <a16:creationId xmlns:a16="http://schemas.microsoft.com/office/drawing/2014/main" id="{936544E4-E004-58DC-B7E1-9267F5D3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347285"/>
              <a:ext cx="510034" cy="107016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8AF684-0379-0D6D-05F9-F7EDA6B3F74D}"/>
              </a:ext>
            </a:extLst>
          </p:cNvPr>
          <p:cNvGrpSpPr/>
          <p:nvPr/>
        </p:nvGrpSpPr>
        <p:grpSpPr>
          <a:xfrm>
            <a:off x="2112894" y="2381506"/>
            <a:ext cx="1357376" cy="169277"/>
            <a:chOff x="2112894" y="2702425"/>
            <a:chExt cx="1357376" cy="169277"/>
          </a:xfrm>
        </p:grpSpPr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15526943-0A2D-4407-359A-A539EACA4287}"/>
                </a:ext>
              </a:extLst>
            </p:cNvPr>
            <p:cNvSpPr txBox="1"/>
            <p:nvPr/>
          </p:nvSpPr>
          <p:spPr>
            <a:xfrm>
              <a:off x="2652270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이승욱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5" name="그림 1094">
              <a:extLst>
                <a:ext uri="{FF2B5EF4-FFF2-40B4-BE49-F238E27FC236}">
                  <a16:creationId xmlns:a16="http://schemas.microsoft.com/office/drawing/2014/main" id="{3B6AA254-5E6B-27AA-4B55-8448F37A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733599"/>
              <a:ext cx="510034" cy="10701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113D55-5F83-02F1-A1DD-5C51D14985C5}"/>
              </a:ext>
            </a:extLst>
          </p:cNvPr>
          <p:cNvGrpSpPr/>
          <p:nvPr/>
        </p:nvGrpSpPr>
        <p:grpSpPr>
          <a:xfrm>
            <a:off x="2440439" y="2751122"/>
            <a:ext cx="1028134" cy="169277"/>
            <a:chOff x="3780255" y="1160572"/>
            <a:chExt cx="1028134" cy="169277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1192855"/>
              <a:ext cx="187529" cy="102072"/>
            </a:xfrm>
            <a:prstGeom prst="rect">
              <a:avLst/>
            </a:prstGeom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99391BE8-CA0B-6E7C-D955-A9DE7CD11A1D}"/>
                </a:ext>
              </a:extLst>
            </p:cNvPr>
            <p:cNvSpPr txBox="1"/>
            <p:nvPr/>
          </p:nvSpPr>
          <p:spPr>
            <a:xfrm>
              <a:off x="3993244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손동철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665F6-959C-A86F-670A-69D77462ABDC}"/>
              </a:ext>
            </a:extLst>
          </p:cNvPr>
          <p:cNvGrpSpPr/>
          <p:nvPr/>
        </p:nvGrpSpPr>
        <p:grpSpPr>
          <a:xfrm>
            <a:off x="2286448" y="2935926"/>
            <a:ext cx="1180775" cy="169277"/>
            <a:chOff x="3627617" y="1353318"/>
            <a:chExt cx="1180775" cy="169277"/>
          </a:xfrm>
        </p:grpSpPr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627617" y="1372301"/>
              <a:ext cx="340167" cy="10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82D1A1F-CEAC-7F1D-14E6-976EADE1D8C3}"/>
                </a:ext>
              </a:extLst>
            </p:cNvPr>
            <p:cNvSpPr txBox="1"/>
            <p:nvPr/>
          </p:nvSpPr>
          <p:spPr>
            <a:xfrm>
              <a:off x="3993246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김명준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DE1699-7C7D-23D9-BF9E-ECA0FFBD24AB}"/>
              </a:ext>
            </a:extLst>
          </p:cNvPr>
          <p:cNvGrpSpPr/>
          <p:nvPr/>
        </p:nvGrpSpPr>
        <p:grpSpPr>
          <a:xfrm>
            <a:off x="3834041" y="1087850"/>
            <a:ext cx="974348" cy="169277"/>
            <a:chOff x="3834041" y="1546064"/>
            <a:chExt cx="974348" cy="169277"/>
          </a:xfrm>
        </p:grpSpPr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834041" y="1565456"/>
              <a:ext cx="137792" cy="132881"/>
            </a:xfrm>
            <a:prstGeom prst="rect">
              <a:avLst/>
            </a:prstGeom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CD59160E-C27A-8C31-CC9E-CC9AC0F459A1}"/>
                </a:ext>
              </a:extLst>
            </p:cNvPr>
            <p:cNvSpPr txBox="1"/>
            <p:nvPr/>
          </p:nvSpPr>
          <p:spPr>
            <a:xfrm>
              <a:off x="3993246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LG AI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연구원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최혜원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214868-9C05-9C11-0C1C-5E9DEB3338EB}"/>
              </a:ext>
            </a:extLst>
          </p:cNvPr>
          <p:cNvGrpSpPr/>
          <p:nvPr/>
        </p:nvGrpSpPr>
        <p:grpSpPr>
          <a:xfrm>
            <a:off x="3561894" y="1272658"/>
            <a:ext cx="1246494" cy="169277"/>
            <a:chOff x="3561894" y="1738810"/>
            <a:chExt cx="1246494" cy="169277"/>
          </a:xfrm>
        </p:grpSpPr>
        <p:pic>
          <p:nvPicPr>
            <p:cNvPr id="1026" name="Picture 2" descr="TmaxSoft">
              <a:extLst>
                <a:ext uri="{FF2B5EF4-FFF2-40B4-BE49-F238E27FC236}">
                  <a16:creationId xmlns:a16="http://schemas.microsoft.com/office/drawing/2014/main" id="{A2B85EFF-8FCE-E6DF-1E61-C077B138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894" y="1744343"/>
              <a:ext cx="436722" cy="14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4042A6-6B9F-BB80-4A4D-FE3293890D3B}"/>
                </a:ext>
              </a:extLst>
            </p:cNvPr>
            <p:cNvSpPr txBox="1"/>
            <p:nvPr/>
          </p:nvSpPr>
          <p:spPr>
            <a:xfrm>
              <a:off x="3993245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TmaxSoft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장대식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AD6EEBA-1E5A-F73C-DB19-E57C5D117BF8}"/>
              </a:ext>
            </a:extLst>
          </p:cNvPr>
          <p:cNvGrpSpPr/>
          <p:nvPr/>
        </p:nvGrpSpPr>
        <p:grpSpPr>
          <a:xfrm>
            <a:off x="3599205" y="2196698"/>
            <a:ext cx="1212230" cy="169277"/>
            <a:chOff x="3599205" y="2178117"/>
            <a:chExt cx="1212230" cy="169277"/>
          </a:xfrm>
        </p:grpSpPr>
        <p:pic>
          <p:nvPicPr>
            <p:cNvPr id="1049" name="Picture 4" descr="카카오스탁MAP X 두나무투자일임 투자세미나 &lt;8인8색 주식 투자 이야기&gt; - 이벤터스">
              <a:extLst>
                <a:ext uri="{FF2B5EF4-FFF2-40B4-BE49-F238E27FC236}">
                  <a16:creationId xmlns:a16="http://schemas.microsoft.com/office/drawing/2014/main" id="{B32035EB-E9DE-AB51-D757-2125309D0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1" b="21117"/>
            <a:stretch/>
          </p:blipFill>
          <p:spPr bwMode="auto">
            <a:xfrm>
              <a:off x="3599205" y="2209279"/>
              <a:ext cx="396990" cy="13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555E43E6-73E9-37D0-B2CC-42A1FB898E7D}"/>
                </a:ext>
              </a:extLst>
            </p:cNvPr>
            <p:cNvSpPr txBox="1"/>
            <p:nvPr/>
          </p:nvSpPr>
          <p:spPr>
            <a:xfrm>
              <a:off x="3993435" y="2178117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두나무 박충원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824F1-2B37-23A9-7CAA-C83C08A32D4C}"/>
              </a:ext>
            </a:extLst>
          </p:cNvPr>
          <p:cNvGrpSpPr/>
          <p:nvPr/>
        </p:nvGrpSpPr>
        <p:grpSpPr>
          <a:xfrm>
            <a:off x="3838543" y="1457466"/>
            <a:ext cx="969845" cy="169277"/>
            <a:chOff x="3838543" y="1931556"/>
            <a:chExt cx="969845" cy="169277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F2F261E5-B51E-D8F6-87D0-D3EF8851A34C}"/>
                </a:ext>
              </a:extLst>
            </p:cNvPr>
            <p:cNvSpPr txBox="1"/>
            <p:nvPr/>
          </p:nvSpPr>
          <p:spPr>
            <a:xfrm>
              <a:off x="3993245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조준희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:a16="http://schemas.microsoft.com/office/drawing/2014/main" id="{8DF8CA21-C3E2-C282-7002-6AFE6F874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1953484"/>
              <a:ext cx="126881" cy="11438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45A400-BF93-4B60-44D8-078E71405E10}"/>
              </a:ext>
            </a:extLst>
          </p:cNvPr>
          <p:cNvGrpSpPr/>
          <p:nvPr/>
        </p:nvGrpSpPr>
        <p:grpSpPr>
          <a:xfrm>
            <a:off x="3838543" y="1642274"/>
            <a:ext cx="969845" cy="169277"/>
            <a:chOff x="3838543" y="2124302"/>
            <a:chExt cx="969845" cy="169277"/>
          </a:xfrm>
        </p:grpSpPr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76DC3C9-30B7-BD05-8C86-44973B6A7C50}"/>
                </a:ext>
              </a:extLst>
            </p:cNvPr>
            <p:cNvSpPr txBox="1"/>
            <p:nvPr/>
          </p:nvSpPr>
          <p:spPr>
            <a:xfrm>
              <a:off x="3993245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유하은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2" name="그림 1101">
              <a:extLst>
                <a:ext uri="{FF2B5EF4-FFF2-40B4-BE49-F238E27FC236}">
                  <a16:creationId xmlns:a16="http://schemas.microsoft.com/office/drawing/2014/main" id="{14236104-3C0A-B478-3614-604CC4FCC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146625"/>
              <a:ext cx="126881" cy="114382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708A21-ADD1-8BB7-0B38-FE1F05BC4BDE}"/>
              </a:ext>
            </a:extLst>
          </p:cNvPr>
          <p:cNvGrpSpPr/>
          <p:nvPr/>
        </p:nvGrpSpPr>
        <p:grpSpPr>
          <a:xfrm>
            <a:off x="3838543" y="2011890"/>
            <a:ext cx="969845" cy="169277"/>
            <a:chOff x="3838543" y="2509794"/>
            <a:chExt cx="969845" cy="169277"/>
          </a:xfrm>
        </p:grpSpPr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02332B6F-6215-25DD-4BDB-1B3D83E685D4}"/>
                </a:ext>
              </a:extLst>
            </p:cNvPr>
            <p:cNvSpPr txBox="1"/>
            <p:nvPr/>
          </p:nvSpPr>
          <p:spPr>
            <a:xfrm>
              <a:off x="3993246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허태훈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3" name="그림 1102">
              <a:extLst>
                <a:ext uri="{FF2B5EF4-FFF2-40B4-BE49-F238E27FC236}">
                  <a16:creationId xmlns:a16="http://schemas.microsoft.com/office/drawing/2014/main" id="{5A560C3A-1ECB-48B7-5028-B9EC31A2B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532428"/>
              <a:ext cx="126881" cy="11438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DF0B070-14A3-A5A6-3DCF-2A0C00D60F74}"/>
              </a:ext>
            </a:extLst>
          </p:cNvPr>
          <p:cNvGrpSpPr/>
          <p:nvPr/>
        </p:nvGrpSpPr>
        <p:grpSpPr>
          <a:xfrm>
            <a:off x="3780255" y="1827082"/>
            <a:ext cx="1028133" cy="169277"/>
            <a:chOff x="3780255" y="2317048"/>
            <a:chExt cx="1028133" cy="169277"/>
          </a:xfrm>
        </p:grpSpPr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87E5972C-56FD-C185-532D-F993FC8C83E2}"/>
                </a:ext>
              </a:extLst>
            </p:cNvPr>
            <p:cNvSpPr txBox="1"/>
            <p:nvPr/>
          </p:nvSpPr>
          <p:spPr>
            <a:xfrm>
              <a:off x="3993246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박선영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4" name="그림 1103">
              <a:extLst>
                <a:ext uri="{FF2B5EF4-FFF2-40B4-BE49-F238E27FC236}">
                  <a16:creationId xmlns:a16="http://schemas.microsoft.com/office/drawing/2014/main" id="{71F6150D-B999-863B-EC01-FD18659B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2351125"/>
              <a:ext cx="187529" cy="102072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0677B6-2351-4406-6E8C-17AC3E684F31}"/>
              </a:ext>
            </a:extLst>
          </p:cNvPr>
          <p:cNvGrpSpPr/>
          <p:nvPr/>
        </p:nvGrpSpPr>
        <p:grpSpPr>
          <a:xfrm>
            <a:off x="3838543" y="2935926"/>
            <a:ext cx="969845" cy="169277"/>
            <a:chOff x="3838543" y="2895242"/>
            <a:chExt cx="969845" cy="1692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D08C97-1EA2-3C10-A5B3-421440AC9789}"/>
                </a:ext>
              </a:extLst>
            </p:cNvPr>
            <p:cNvSpPr txBox="1"/>
            <p:nvPr/>
          </p:nvSpPr>
          <p:spPr>
            <a:xfrm>
              <a:off x="3993246" y="2895242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이홍희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FE624DC-C3E1-AC57-C166-07D498F1C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917876"/>
              <a:ext cx="126881" cy="11438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316EAFE-686D-53C8-6256-039EDC44E157}"/>
              </a:ext>
            </a:extLst>
          </p:cNvPr>
          <p:cNvGrpSpPr/>
          <p:nvPr/>
        </p:nvGrpSpPr>
        <p:grpSpPr>
          <a:xfrm>
            <a:off x="3621882" y="2381506"/>
            <a:ext cx="1186506" cy="169277"/>
            <a:chOff x="3621882" y="2350556"/>
            <a:chExt cx="1186506" cy="1692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10E61-62BE-B398-CBB8-DE65605353FE}"/>
                </a:ext>
              </a:extLst>
            </p:cNvPr>
            <p:cNvSpPr txBox="1"/>
            <p:nvPr/>
          </p:nvSpPr>
          <p:spPr>
            <a:xfrm>
              <a:off x="3993246" y="2350556"/>
              <a:ext cx="815142" cy="1692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POSCO Hodings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최규리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29360ED-7EF6-212D-9A65-0466B6C4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21882" y="2364934"/>
              <a:ext cx="351300" cy="14052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F22EEC5-835C-AC52-6F5D-CEF77AE0D36F}"/>
              </a:ext>
            </a:extLst>
          </p:cNvPr>
          <p:cNvGrpSpPr/>
          <p:nvPr/>
        </p:nvGrpSpPr>
        <p:grpSpPr>
          <a:xfrm>
            <a:off x="3594835" y="2566314"/>
            <a:ext cx="1213553" cy="169277"/>
            <a:chOff x="3594835" y="2537881"/>
            <a:chExt cx="1213553" cy="1692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A46877-843A-95C0-778C-8C625E340C50}"/>
                </a:ext>
              </a:extLst>
            </p:cNvPr>
            <p:cNvSpPr txBox="1"/>
            <p:nvPr/>
          </p:nvSpPr>
          <p:spPr>
            <a:xfrm>
              <a:off x="3993246" y="253788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Nexon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장영재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1582651E-A550-2B6F-4938-AC49D02C6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94835" y="2581118"/>
              <a:ext cx="382040" cy="11614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4105939-428D-2D03-4728-017C1D3739EA}"/>
              </a:ext>
            </a:extLst>
          </p:cNvPr>
          <p:cNvGrpSpPr/>
          <p:nvPr/>
        </p:nvGrpSpPr>
        <p:grpSpPr>
          <a:xfrm>
            <a:off x="3602252" y="2751122"/>
            <a:ext cx="1206136" cy="169277"/>
            <a:chOff x="3602252" y="2714691"/>
            <a:chExt cx="1206136" cy="16927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23737C-A497-5990-AF53-82FB00954F3E}"/>
                </a:ext>
              </a:extLst>
            </p:cNvPr>
            <p:cNvSpPr txBox="1"/>
            <p:nvPr/>
          </p:nvSpPr>
          <p:spPr>
            <a:xfrm>
              <a:off x="3993246" y="271469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Saltlux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유재아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A27A2E4-3622-762F-D71D-A5EB4A99D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35490"/>
            <a:stretch/>
          </p:blipFill>
          <p:spPr>
            <a:xfrm>
              <a:off x="3602252" y="2739699"/>
              <a:ext cx="377704" cy="96706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DF258C-2D04-0221-8E85-F22FFE85DF03}"/>
              </a:ext>
            </a:extLst>
          </p:cNvPr>
          <p:cNvGrpSpPr/>
          <p:nvPr/>
        </p:nvGrpSpPr>
        <p:grpSpPr>
          <a:xfrm>
            <a:off x="693158" y="1087850"/>
            <a:ext cx="1309942" cy="174459"/>
            <a:chOff x="693158" y="1069121"/>
            <a:chExt cx="1309942" cy="17445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BFCD1E-2AC6-7A8B-AF2F-CA9F1DC91ECB}"/>
                </a:ext>
              </a:extLst>
            </p:cNvPr>
            <p:cNvSpPr txBox="1"/>
            <p:nvPr/>
          </p:nvSpPr>
          <p:spPr>
            <a:xfrm>
              <a:off x="1187955" y="106943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동아대학교 교수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양선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F96C693-DEA5-D1C4-D1D5-9B393BD7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158" y="1069121"/>
              <a:ext cx="494091" cy="174459"/>
            </a:xfrm>
            <a:prstGeom prst="rect">
              <a:avLst/>
            </a:prstGeom>
          </p:spPr>
        </p:pic>
      </p:grpSp>
      <p:sp>
        <p:nvSpPr>
          <p:cNvPr id="58" name="TextBox 6">
            <a:extLst>
              <a:ext uri="{FF2B5EF4-FFF2-40B4-BE49-F238E27FC236}">
                <a16:creationId xmlns:a16="http://schemas.microsoft.com/office/drawing/2014/main" id="{3AD29F08-C65C-9BCE-E548-B23684A6B23D}"/>
              </a:ext>
            </a:extLst>
          </p:cNvPr>
          <p:cNvSpPr txBox="1"/>
          <p:nvPr/>
        </p:nvSpPr>
        <p:spPr>
          <a:xfrm>
            <a:off x="719819" y="4312407"/>
            <a:ext cx="397056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대학원과정은 학위만을 원하거나 취업을 준비하는 곳이 아니라는 것을 이해하고 있는 자연어처리에 진심인 학생을 찾습니다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9104E1E4-FCA7-8EFF-04B9-19720B3DAECD}"/>
              </a:ext>
            </a:extLst>
          </p:cNvPr>
          <p:cNvSpPr txBox="1"/>
          <p:nvPr/>
        </p:nvSpPr>
        <p:spPr>
          <a:xfrm>
            <a:off x="1276332" y="4879400"/>
            <a:ext cx="27500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연구실에 관심 있는 학생은 </a:t>
            </a:r>
            <a:endParaRPr lang="en-US" altLang="ko-KR" sz="105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아래의 연락처로 연락 바랍니다</a:t>
            </a:r>
            <a:r>
              <a:rPr lang="en-US" altLang="ko-KR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/>
            <a:endParaRPr lang="en-US" altLang="ko-KR" sz="105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/>
            <a:r>
              <a:rPr lang="en-US" altLang="ko-KR" sz="1050">
                <a:latin typeface="JejuGothicOTF" panose="02000300000000000000" pitchFamily="2" charset="-127"/>
                <a:ea typeface="JejuGothicOTF" panose="02000300000000000000" pitchFamily="2" charset="-127"/>
              </a:rPr>
              <a:t>E-mail : chahyunmook@gmail.com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331834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8" y="1013496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13119"/>
            <a:ext cx="4307648" cy="19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Workshop of </a:t>
            </a: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2022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2023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460425-06D2-53A7-B452-5A86B6428F5B}"/>
              </a:ext>
            </a:extLst>
          </p:cNvPr>
          <p:cNvSpPr/>
          <p:nvPr/>
        </p:nvSpPr>
        <p:spPr>
          <a:xfrm>
            <a:off x="331694" y="3240257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71102E9-C4BA-7904-0AFF-9E99089A1D1E}"/>
              </a:ext>
            </a:extLst>
          </p:cNvPr>
          <p:cNvSpPr/>
          <p:nvPr/>
        </p:nvSpPr>
        <p:spPr>
          <a:xfrm>
            <a:off x="449131" y="3331834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9A66E-D649-28B8-EBB4-00628AEA4E6B}"/>
              </a:ext>
            </a:extLst>
          </p:cNvPr>
          <p:cNvSpPr txBox="1"/>
          <p:nvPr/>
        </p:nvSpPr>
        <p:spPr>
          <a:xfrm>
            <a:off x="1872885" y="3408519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129C3C3-FB90-C889-EA3C-389BCBA12E75}"/>
              </a:ext>
            </a:extLst>
          </p:cNvPr>
          <p:cNvCxnSpPr/>
          <p:nvPr/>
        </p:nvCxnSpPr>
        <p:spPr>
          <a:xfrm>
            <a:off x="1873961" y="3689849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C54B0250-A043-0AC2-98C5-BD3F22B4341E}"/>
              </a:ext>
            </a:extLst>
          </p:cNvPr>
          <p:cNvSpPr txBox="1"/>
          <p:nvPr/>
        </p:nvSpPr>
        <p:spPr>
          <a:xfrm>
            <a:off x="1164964" y="4411270"/>
            <a:ext cx="3051900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연구실에 관심 있는 학생은</a:t>
            </a:r>
            <a:endParaRPr lang="en-US" altLang="ko-KR" sz="100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구글폼으로 지원서를 제출 바랍니다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400" b="1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00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공고 링크로 넘어갑니다</a:t>
            </a: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37510D3-19D1-DAB7-5F4D-68A8A0051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358171"/>
            <a:ext cx="336718" cy="281330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D5BF2541-B265-6FEC-9B1D-2D02A3004FAD}"/>
              </a:ext>
            </a:extLst>
          </p:cNvPr>
          <p:cNvSpPr txBox="1"/>
          <p:nvPr/>
        </p:nvSpPr>
        <p:spPr>
          <a:xfrm>
            <a:off x="719819" y="3876508"/>
            <a:ext cx="397056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대학원과정은 학위만을 원하거나 취업을 준비하는 곳이 아니라는 것을 이해하고 있는 자연어처리에 진심인 학생을 찾습니다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</p:txBody>
      </p:sp>
      <p:sp>
        <p:nvSpPr>
          <p:cNvPr id="9" name="직사각형 94">
            <a:extLst>
              <a:ext uri="{FF2B5EF4-FFF2-40B4-BE49-F238E27FC236}">
                <a16:creationId xmlns:a16="http://schemas.microsoft.com/office/drawing/2014/main" id="{AFCA4848-887E-6FAD-7602-843D87286C1A}"/>
              </a:ext>
            </a:extLst>
          </p:cNvPr>
          <p:cNvSpPr/>
          <p:nvPr/>
        </p:nvSpPr>
        <p:spPr>
          <a:xfrm>
            <a:off x="6114133" y="3240257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사각형: 둥근 대각선 방향 모서리 95">
            <a:extLst>
              <a:ext uri="{FF2B5EF4-FFF2-40B4-BE49-F238E27FC236}">
                <a16:creationId xmlns:a16="http://schemas.microsoft.com/office/drawing/2014/main" id="{1EC0AFFD-F0A4-F72A-2C49-A0E1E0A4CA70}"/>
              </a:ext>
            </a:extLst>
          </p:cNvPr>
          <p:cNvSpPr/>
          <p:nvPr/>
        </p:nvSpPr>
        <p:spPr>
          <a:xfrm>
            <a:off x="6224358" y="3331833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69A24-D799-1B03-0604-F6CDE92B4333}"/>
              </a:ext>
            </a:extLst>
          </p:cNvPr>
          <p:cNvSpPr txBox="1"/>
          <p:nvPr/>
        </p:nvSpPr>
        <p:spPr>
          <a:xfrm>
            <a:off x="6600095" y="3373482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2" name="직선 연결선 97">
            <a:extLst>
              <a:ext uri="{FF2B5EF4-FFF2-40B4-BE49-F238E27FC236}">
                <a16:creationId xmlns:a16="http://schemas.microsoft.com/office/drawing/2014/main" id="{BB64EE40-1108-E425-5366-BDAC58F06D77}"/>
              </a:ext>
            </a:extLst>
          </p:cNvPr>
          <p:cNvCxnSpPr>
            <a:cxnSpLocks/>
          </p:cNvCxnSpPr>
          <p:nvPr/>
        </p:nvCxnSpPr>
        <p:spPr>
          <a:xfrm>
            <a:off x="8147079" y="3666988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1BD9110-655D-4F51-00FC-7502BBAF5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71423" y="3353006"/>
            <a:ext cx="336718" cy="281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25F552-1116-C1B1-6811-600725657FE9}"/>
              </a:ext>
            </a:extLst>
          </p:cNvPr>
          <p:cNvSpPr txBox="1"/>
          <p:nvPr/>
        </p:nvSpPr>
        <p:spPr>
          <a:xfrm>
            <a:off x="6333715" y="3804901"/>
            <a:ext cx="4307648" cy="173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Workshop of AAAI 2022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2023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2024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564</Words>
  <Application>Microsoft Macintosh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5855</cp:lastModifiedBy>
  <cp:revision>97</cp:revision>
  <dcterms:created xsi:type="dcterms:W3CDTF">2019-05-14T03:55:50Z</dcterms:created>
  <dcterms:modified xsi:type="dcterms:W3CDTF">2024-10-06T07:17:10Z</dcterms:modified>
</cp:coreProperties>
</file>