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200" d="100"/>
          <a:sy n="200" d="100"/>
        </p:scale>
        <p:origin x="14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JejuGothicOTF" panose="02000300000000000000" pitchFamily="2" charset="-127"/>
                <a:ea typeface="JejuGothicOTF" panose="02000300000000000000" pitchFamily="2" charset="-127"/>
              </a:rPr>
              <a:t>E-mail </a:t>
            </a:r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자연어 처리에 관심 있는 학생은 </a:t>
            </a:r>
            <a:endParaRPr lang="en-US" altLang="ko-KR" sz="16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6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328187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BC2C2E-2678-89F7-C94E-B049143D05F9}"/>
              </a:ext>
            </a:extLst>
          </p:cNvPr>
          <p:cNvGrpSpPr/>
          <p:nvPr/>
        </p:nvGrpSpPr>
        <p:grpSpPr>
          <a:xfrm>
            <a:off x="826608" y="1087850"/>
            <a:ext cx="1176492" cy="169277"/>
            <a:chOff x="826608" y="1160572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96879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265041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442232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150996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619423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796614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1973805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04348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581539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58730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902F8D6-55BE-9B2D-CBC4-D34B7778FC35}"/>
              </a:ext>
            </a:extLst>
          </p:cNvPr>
          <p:cNvGrpSpPr/>
          <p:nvPr/>
        </p:nvGrpSpPr>
        <p:grpSpPr>
          <a:xfrm>
            <a:off x="2425948" y="2566314"/>
            <a:ext cx="1042625" cy="169277"/>
            <a:chOff x="2425948" y="2895170"/>
            <a:chExt cx="1042625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948" y="2926200"/>
              <a:ext cx="196980" cy="107216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895170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67255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EC0EE86-062A-9081-8B53-1ECB90BDF85E}"/>
              </a:ext>
            </a:extLst>
          </p:cNvPr>
          <p:cNvGrpSpPr/>
          <p:nvPr/>
        </p:nvGrpSpPr>
        <p:grpSpPr>
          <a:xfrm>
            <a:off x="3599205" y="2164280"/>
            <a:ext cx="1212230" cy="223307"/>
            <a:chOff x="3599205" y="2688588"/>
            <a:chExt cx="1212230" cy="22330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205" y="2688588"/>
              <a:ext cx="396990" cy="223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46660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26065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1984875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05470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97715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77120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4105939-428D-2D03-4728-017C1D3739EA}"/>
              </a:ext>
            </a:extLst>
          </p:cNvPr>
          <p:cNvGrpSpPr/>
          <p:nvPr/>
        </p:nvGrpSpPr>
        <p:grpSpPr>
          <a:xfrm>
            <a:off x="3602252" y="2756525"/>
            <a:ext cx="1206136" cy="169277"/>
            <a:chOff x="3602252" y="2714691"/>
            <a:chExt cx="1206136" cy="16927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23737C-A497-5990-AF53-82FB00954F3E}"/>
                </a:ext>
              </a:extLst>
            </p:cNvPr>
            <p:cNvSpPr txBox="1"/>
            <p:nvPr/>
          </p:nvSpPr>
          <p:spPr>
            <a:xfrm>
              <a:off x="3993246" y="271469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Saltlux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유재아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27A2E4-3622-762F-D71D-A5EB4A99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35490"/>
            <a:stretch/>
          </p:blipFill>
          <p:spPr>
            <a:xfrm>
              <a:off x="3602252" y="2739699"/>
              <a:ext cx="377704" cy="96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63919"/>
            <a:ext cx="4307648" cy="173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340</Words>
  <Application>Microsoft Office PowerPoint</Application>
  <PresentationFormat>와이드스크린</PresentationFormat>
  <Paragraphs>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하은 이</cp:lastModifiedBy>
  <cp:revision>78</cp:revision>
  <dcterms:created xsi:type="dcterms:W3CDTF">2019-05-14T03:55:50Z</dcterms:created>
  <dcterms:modified xsi:type="dcterms:W3CDTF">2024-03-07T02:44:28Z</dcterms:modified>
</cp:coreProperties>
</file>