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1042" y="4024687"/>
            <a:ext cx="11833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박정재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6" name="그림 5" descr="사람, 남성이(가) 표시된 사진&#10;&#10;자동 생성된 설명">
            <a:extLst>
              <a:ext uri="{FF2B5EF4-FFF2-40B4-BE49-F238E27FC236}">
                <a16:creationId xmlns:a16="http://schemas.microsoft.com/office/drawing/2014/main" id="{2CE795D7-B71A-AE92-349A-95E88E133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14577"/>
          <a:stretch/>
        </p:blipFill>
        <p:spPr>
          <a:xfrm>
            <a:off x="3572597" y="2489417"/>
            <a:ext cx="1129210" cy="1498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79FC2-D317-F5B0-A031-7580DA41AC6F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석박사통합과정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tkfhdk123@gmail.com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/tkfhdk123</a:t>
            </a:r>
          </a:p>
        </p:txBody>
      </p:sp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50</cp:revision>
  <dcterms:created xsi:type="dcterms:W3CDTF">2019-04-01T08:38:57Z</dcterms:created>
  <dcterms:modified xsi:type="dcterms:W3CDTF">2024-10-07T10:34:00Z</dcterms:modified>
</cp:coreProperties>
</file>