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200" d="100"/>
          <a:sy n="200" d="100"/>
        </p:scale>
        <p:origin x="115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2021-03-17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와이즈넛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4">
            <a:extLst>
              <a:ext uri="{FF2B5EF4-FFF2-40B4-BE49-F238E27FC236}">
                <a16:creationId xmlns:a16="http://schemas.microsoft.com/office/drawing/2014/main" id="{DF5CC9F7-CF1F-419D-B501-B1ADB563F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1" b="31959"/>
          <a:stretch/>
        </p:blipFill>
        <p:spPr bwMode="auto">
          <a:xfrm>
            <a:off x="2753931" y="1552524"/>
            <a:ext cx="571928" cy="13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bonggeun.choi818@gmail.com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AFE6648A-59B7-4F46-A40E-889C0B648BE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954002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127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장 대식</cp:lastModifiedBy>
  <cp:revision>56</cp:revision>
  <dcterms:created xsi:type="dcterms:W3CDTF">2019-05-14T03:55:50Z</dcterms:created>
  <dcterms:modified xsi:type="dcterms:W3CDTF">2021-03-17T14:05:10Z</dcterms:modified>
</cp:coreProperties>
</file>