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100" d="100"/>
          <a:sy n="100" d="100"/>
        </p:scale>
        <p:origin x="84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2024-07-17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</a:t>
            </a:r>
            <a:r>
              <a:rPr lang="ko-KR" altLang="en-US" sz="1400" b="1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축하 드립니다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90" name="그룹 89">
            <a:extLst>
              <a:ext uri="{FF2B5EF4-FFF2-40B4-BE49-F238E27FC236}">
                <a16:creationId xmlns:a16="http://schemas.microsoft.com/office/drawing/2014/main" id="{06563E1B-B811-3784-3352-D739FA9EF96F}"/>
              </a:ext>
            </a:extLst>
          </p:cNvPr>
          <p:cNvGrpSpPr/>
          <p:nvPr/>
        </p:nvGrpSpPr>
        <p:grpSpPr>
          <a:xfrm>
            <a:off x="826608" y="1260568"/>
            <a:ext cx="1176492" cy="169277"/>
            <a:chOff x="826608" y="1087850"/>
            <a:chExt cx="1176492" cy="16927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08785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24157"/>
              <a:ext cx="331082" cy="112681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9DBFF13-9966-121C-3039-B6A30F620D8E}"/>
              </a:ext>
            </a:extLst>
          </p:cNvPr>
          <p:cNvGrpSpPr/>
          <p:nvPr/>
        </p:nvGrpSpPr>
        <p:grpSpPr>
          <a:xfrm>
            <a:off x="571707" y="1428104"/>
            <a:ext cx="1431396" cy="169277"/>
            <a:chOff x="571707" y="1353318"/>
            <a:chExt cx="1431396" cy="16927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112DA3F9-EEBB-06D4-E3AD-3C78DFDF3AC8}"/>
              </a:ext>
            </a:extLst>
          </p:cNvPr>
          <p:cNvGrpSpPr/>
          <p:nvPr/>
        </p:nvGrpSpPr>
        <p:grpSpPr>
          <a:xfrm>
            <a:off x="820820" y="1595640"/>
            <a:ext cx="1182280" cy="169277"/>
            <a:chOff x="820820" y="1546064"/>
            <a:chExt cx="1182280" cy="16927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3AB94A-65F6-F3FD-F861-EED24A7E6C85}"/>
              </a:ext>
            </a:extLst>
          </p:cNvPr>
          <p:cNvGrpSpPr/>
          <p:nvPr/>
        </p:nvGrpSpPr>
        <p:grpSpPr>
          <a:xfrm>
            <a:off x="802943" y="2265784"/>
            <a:ext cx="1200156" cy="169277"/>
            <a:chOff x="802943" y="2317048"/>
            <a:chExt cx="1200156" cy="16927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9A22F020-55F5-3A6A-7FF2-0C95DB9EBBFC}"/>
              </a:ext>
            </a:extLst>
          </p:cNvPr>
          <p:cNvGrpSpPr/>
          <p:nvPr/>
        </p:nvGrpSpPr>
        <p:grpSpPr>
          <a:xfrm>
            <a:off x="1015235" y="1763176"/>
            <a:ext cx="987864" cy="169277"/>
            <a:chOff x="1015235" y="1738810"/>
            <a:chExt cx="987864" cy="16927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3C71509D-437B-D65E-1A17-D8DFBF120A6C}"/>
              </a:ext>
            </a:extLst>
          </p:cNvPr>
          <p:cNvGrpSpPr/>
          <p:nvPr/>
        </p:nvGrpSpPr>
        <p:grpSpPr>
          <a:xfrm>
            <a:off x="1009034" y="1930712"/>
            <a:ext cx="994065" cy="169277"/>
            <a:chOff x="1009034" y="1931556"/>
            <a:chExt cx="994065" cy="16927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26248A0-3139-C24D-E8CA-878EEFD3D571}"/>
              </a:ext>
            </a:extLst>
          </p:cNvPr>
          <p:cNvGrpSpPr/>
          <p:nvPr/>
        </p:nvGrpSpPr>
        <p:grpSpPr>
          <a:xfrm>
            <a:off x="1009034" y="2098248"/>
            <a:ext cx="994065" cy="169277"/>
            <a:chOff x="1009034" y="2124302"/>
            <a:chExt cx="994065" cy="16927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34449A7-E031-9A95-E508-66EB3F80CD43}"/>
              </a:ext>
            </a:extLst>
          </p:cNvPr>
          <p:cNvGrpSpPr/>
          <p:nvPr/>
        </p:nvGrpSpPr>
        <p:grpSpPr>
          <a:xfrm>
            <a:off x="838513" y="2433320"/>
            <a:ext cx="1164586" cy="169277"/>
            <a:chOff x="838513" y="2509794"/>
            <a:chExt cx="1164586" cy="16927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8A70B-E3E0-C65E-954D-A5E2FF38B4BE}"/>
              </a:ext>
            </a:extLst>
          </p:cNvPr>
          <p:cNvGrpSpPr/>
          <p:nvPr/>
        </p:nvGrpSpPr>
        <p:grpSpPr>
          <a:xfrm>
            <a:off x="1023747" y="2600856"/>
            <a:ext cx="982399" cy="169277"/>
            <a:chOff x="1023747" y="2702425"/>
            <a:chExt cx="982399" cy="169277"/>
          </a:xfrm>
        </p:grpSpPr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54E9BEA-514B-3B2C-6C0E-9FDC96DE955D}"/>
              </a:ext>
            </a:extLst>
          </p:cNvPr>
          <p:cNvGrpSpPr/>
          <p:nvPr/>
        </p:nvGrpSpPr>
        <p:grpSpPr>
          <a:xfrm>
            <a:off x="838513" y="2768392"/>
            <a:ext cx="1165936" cy="169277"/>
            <a:chOff x="838513" y="2813348"/>
            <a:chExt cx="1165936" cy="169277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13348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838786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87D7E6B-B913-6226-5984-664C0018E43F}"/>
              </a:ext>
            </a:extLst>
          </p:cNvPr>
          <p:cNvGrpSpPr/>
          <p:nvPr/>
        </p:nvGrpSpPr>
        <p:grpSpPr>
          <a:xfrm>
            <a:off x="698989" y="2935926"/>
            <a:ext cx="1305460" cy="169277"/>
            <a:chOff x="2161764" y="1160572"/>
            <a:chExt cx="1305460" cy="169277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9D53F7-CCC5-EC72-76AD-9897BBCCBE8C}"/>
              </a:ext>
            </a:extLst>
          </p:cNvPr>
          <p:cNvGrpSpPr/>
          <p:nvPr/>
        </p:nvGrpSpPr>
        <p:grpSpPr>
          <a:xfrm>
            <a:off x="2150381" y="1272658"/>
            <a:ext cx="1316843" cy="169277"/>
            <a:chOff x="2150381" y="1546064"/>
            <a:chExt cx="1316843" cy="1692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1202EDE-8342-8A60-CEBE-C87F7FFC24FE}"/>
              </a:ext>
            </a:extLst>
          </p:cNvPr>
          <p:cNvGrpSpPr/>
          <p:nvPr/>
        </p:nvGrpSpPr>
        <p:grpSpPr>
          <a:xfrm>
            <a:off x="2497378" y="1457466"/>
            <a:ext cx="969845" cy="169277"/>
            <a:chOff x="2497378" y="1738810"/>
            <a:chExt cx="969845" cy="169277"/>
          </a:xfrm>
        </p:grpSpPr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DD3D564-8902-452F-0B04-C750A602AB4A}"/>
              </a:ext>
            </a:extLst>
          </p:cNvPr>
          <p:cNvGrpSpPr/>
          <p:nvPr/>
        </p:nvGrpSpPr>
        <p:grpSpPr>
          <a:xfrm>
            <a:off x="2112894" y="1827082"/>
            <a:ext cx="1354329" cy="169277"/>
            <a:chOff x="2112894" y="2124302"/>
            <a:chExt cx="1354329" cy="169277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4940007-8BF1-5DF0-D510-53D42237CA73}"/>
              </a:ext>
            </a:extLst>
          </p:cNvPr>
          <p:cNvGrpSpPr/>
          <p:nvPr/>
        </p:nvGrpSpPr>
        <p:grpSpPr>
          <a:xfrm>
            <a:off x="2440439" y="2566314"/>
            <a:ext cx="1028134" cy="169277"/>
            <a:chOff x="2440439" y="2566314"/>
            <a:chExt cx="1028134" cy="169277"/>
          </a:xfrm>
        </p:grpSpPr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0439" y="2598224"/>
              <a:ext cx="187529" cy="102072"/>
            </a:xfrm>
            <a:prstGeom prst="rect">
              <a:avLst/>
            </a:prstGeom>
          </p:spPr>
        </p:pic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566314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BF3370-196C-4FA8-CCC1-EB3DA9BC0994}"/>
              </a:ext>
            </a:extLst>
          </p:cNvPr>
          <p:cNvGrpSpPr/>
          <p:nvPr/>
        </p:nvGrpSpPr>
        <p:grpSpPr>
          <a:xfrm>
            <a:off x="2161764" y="1087850"/>
            <a:ext cx="1305463" cy="169277"/>
            <a:chOff x="2161764" y="1353318"/>
            <a:chExt cx="1305463" cy="169277"/>
          </a:xfrm>
        </p:grpSpPr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A85D756-B305-E5DF-D6F8-89004CDEC103}"/>
              </a:ext>
            </a:extLst>
          </p:cNvPr>
          <p:cNvGrpSpPr/>
          <p:nvPr/>
        </p:nvGrpSpPr>
        <p:grpSpPr>
          <a:xfrm>
            <a:off x="2161764" y="1642274"/>
            <a:ext cx="1305459" cy="169277"/>
            <a:chOff x="2161764" y="1931556"/>
            <a:chExt cx="1305459" cy="169277"/>
          </a:xfrm>
        </p:grpSpPr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1E694935-67E0-147D-DAB1-5DDACF050536}"/>
              </a:ext>
            </a:extLst>
          </p:cNvPr>
          <p:cNvGrpSpPr/>
          <p:nvPr/>
        </p:nvGrpSpPr>
        <p:grpSpPr>
          <a:xfrm>
            <a:off x="2161764" y="2196698"/>
            <a:ext cx="1305459" cy="169277"/>
            <a:chOff x="2161764" y="2509794"/>
            <a:chExt cx="1305459" cy="169277"/>
          </a:xfrm>
        </p:grpSpPr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7870A4C-1F73-9ACB-8E5B-6E33EE25A37B}"/>
              </a:ext>
            </a:extLst>
          </p:cNvPr>
          <p:cNvGrpSpPr/>
          <p:nvPr/>
        </p:nvGrpSpPr>
        <p:grpSpPr>
          <a:xfrm>
            <a:off x="2112894" y="2011890"/>
            <a:ext cx="1354329" cy="169277"/>
            <a:chOff x="2112894" y="2317048"/>
            <a:chExt cx="1354329" cy="169277"/>
          </a:xfrm>
        </p:grpSpPr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678AF684-0379-0D6D-05F9-F7EDA6B3F74D}"/>
              </a:ext>
            </a:extLst>
          </p:cNvPr>
          <p:cNvGrpSpPr/>
          <p:nvPr/>
        </p:nvGrpSpPr>
        <p:grpSpPr>
          <a:xfrm>
            <a:off x="2112894" y="2381506"/>
            <a:ext cx="1357376" cy="169277"/>
            <a:chOff x="2112894" y="2702425"/>
            <a:chExt cx="1357376" cy="169277"/>
          </a:xfrm>
        </p:grpSpPr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4113D55-5F83-02F1-A1DD-5C51D14985C5}"/>
              </a:ext>
            </a:extLst>
          </p:cNvPr>
          <p:cNvGrpSpPr/>
          <p:nvPr/>
        </p:nvGrpSpPr>
        <p:grpSpPr>
          <a:xfrm>
            <a:off x="2440439" y="2751122"/>
            <a:ext cx="1028134" cy="169277"/>
            <a:chOff x="3780255" y="1160572"/>
            <a:chExt cx="1028134" cy="169277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3F665F6-959C-A86F-670A-69D77462ABDC}"/>
              </a:ext>
            </a:extLst>
          </p:cNvPr>
          <p:cNvGrpSpPr/>
          <p:nvPr/>
        </p:nvGrpSpPr>
        <p:grpSpPr>
          <a:xfrm>
            <a:off x="2286448" y="2935926"/>
            <a:ext cx="1180775" cy="169277"/>
            <a:chOff x="3627617" y="1353318"/>
            <a:chExt cx="1180775" cy="169277"/>
          </a:xfrm>
        </p:grpSpPr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7DE1699-7C7D-23D9-BF9E-ECA0FFBD24AB}"/>
              </a:ext>
            </a:extLst>
          </p:cNvPr>
          <p:cNvGrpSpPr/>
          <p:nvPr/>
        </p:nvGrpSpPr>
        <p:grpSpPr>
          <a:xfrm>
            <a:off x="3834041" y="1087850"/>
            <a:ext cx="974348" cy="169277"/>
            <a:chOff x="3834041" y="1546064"/>
            <a:chExt cx="974348" cy="169277"/>
          </a:xfrm>
        </p:grpSpPr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8214868-9C05-9C11-0C1C-5E9DEB3338EB}"/>
              </a:ext>
            </a:extLst>
          </p:cNvPr>
          <p:cNvGrpSpPr/>
          <p:nvPr/>
        </p:nvGrpSpPr>
        <p:grpSpPr>
          <a:xfrm>
            <a:off x="3561894" y="1272658"/>
            <a:ext cx="1246494" cy="169277"/>
            <a:chOff x="3561894" y="1738810"/>
            <a:chExt cx="1246494" cy="169277"/>
          </a:xfrm>
        </p:grpSpPr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9AD6EEBA-1E5A-F73C-DB19-E57C5D117BF8}"/>
              </a:ext>
            </a:extLst>
          </p:cNvPr>
          <p:cNvGrpSpPr/>
          <p:nvPr/>
        </p:nvGrpSpPr>
        <p:grpSpPr>
          <a:xfrm>
            <a:off x="3599205" y="2196698"/>
            <a:ext cx="1212230" cy="169277"/>
            <a:chOff x="3599205" y="2178117"/>
            <a:chExt cx="1212230" cy="169277"/>
          </a:xfrm>
        </p:grpSpPr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151" b="21117"/>
            <a:stretch/>
          </p:blipFill>
          <p:spPr bwMode="auto">
            <a:xfrm>
              <a:off x="3599205" y="2209279"/>
              <a:ext cx="396990" cy="1311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178117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0BC824F1-2B37-23A9-7CAA-C83C08A32D4C}"/>
              </a:ext>
            </a:extLst>
          </p:cNvPr>
          <p:cNvGrpSpPr/>
          <p:nvPr/>
        </p:nvGrpSpPr>
        <p:grpSpPr>
          <a:xfrm>
            <a:off x="3838543" y="1457466"/>
            <a:ext cx="969845" cy="169277"/>
            <a:chOff x="3838543" y="1931556"/>
            <a:chExt cx="969845" cy="169277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645A400-BF93-4B60-44D8-078E71405E10}"/>
              </a:ext>
            </a:extLst>
          </p:cNvPr>
          <p:cNvGrpSpPr/>
          <p:nvPr/>
        </p:nvGrpSpPr>
        <p:grpSpPr>
          <a:xfrm>
            <a:off x="3838543" y="1642274"/>
            <a:ext cx="969845" cy="169277"/>
            <a:chOff x="3838543" y="2124302"/>
            <a:chExt cx="969845" cy="169277"/>
          </a:xfrm>
        </p:grpSpPr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F708A21-ADD1-8BB7-0B38-FE1F05BC4BDE}"/>
              </a:ext>
            </a:extLst>
          </p:cNvPr>
          <p:cNvGrpSpPr/>
          <p:nvPr/>
        </p:nvGrpSpPr>
        <p:grpSpPr>
          <a:xfrm>
            <a:off x="3838543" y="2011890"/>
            <a:ext cx="969845" cy="169277"/>
            <a:chOff x="3838543" y="2509794"/>
            <a:chExt cx="969845" cy="169277"/>
          </a:xfrm>
        </p:grpSpPr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DF0B070-14A3-A5A6-3DCF-2A0C00D60F74}"/>
              </a:ext>
            </a:extLst>
          </p:cNvPr>
          <p:cNvGrpSpPr/>
          <p:nvPr/>
        </p:nvGrpSpPr>
        <p:grpSpPr>
          <a:xfrm>
            <a:off x="3780255" y="1827082"/>
            <a:ext cx="1028133" cy="169277"/>
            <a:chOff x="3780255" y="2317048"/>
            <a:chExt cx="1028133" cy="169277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900677B6-2351-4406-6E8C-17AC3E684F31}"/>
              </a:ext>
            </a:extLst>
          </p:cNvPr>
          <p:cNvGrpSpPr/>
          <p:nvPr/>
        </p:nvGrpSpPr>
        <p:grpSpPr>
          <a:xfrm>
            <a:off x="3838543" y="2935926"/>
            <a:ext cx="969845" cy="169277"/>
            <a:chOff x="3838543" y="2895242"/>
            <a:chExt cx="969845" cy="169277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CD08C97-1EA2-3C10-A5B3-421440AC9789}"/>
                </a:ext>
              </a:extLst>
            </p:cNvPr>
            <p:cNvSpPr txBox="1"/>
            <p:nvPr/>
          </p:nvSpPr>
          <p:spPr>
            <a:xfrm>
              <a:off x="3993246" y="2895242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이홍희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6FE624DC-C3E1-AC57-C166-07D498F1C7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917876"/>
              <a:ext cx="126881" cy="114382"/>
            </a:xfrm>
            <a:prstGeom prst="rect">
              <a:avLst/>
            </a:prstGeom>
          </p:spPr>
        </p:pic>
      </p:grp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9316EAFE-686D-53C8-6256-039EDC44E157}"/>
              </a:ext>
            </a:extLst>
          </p:cNvPr>
          <p:cNvGrpSpPr/>
          <p:nvPr/>
        </p:nvGrpSpPr>
        <p:grpSpPr>
          <a:xfrm>
            <a:off x="3621882" y="2381506"/>
            <a:ext cx="1186506" cy="169277"/>
            <a:chOff x="3621882" y="2350556"/>
            <a:chExt cx="1186506" cy="16927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B410E61-62BE-B398-CBB8-DE65605353FE}"/>
                </a:ext>
              </a:extLst>
            </p:cNvPr>
            <p:cNvSpPr txBox="1"/>
            <p:nvPr/>
          </p:nvSpPr>
          <p:spPr>
            <a:xfrm>
              <a:off x="3993246" y="2350556"/>
              <a:ext cx="815142" cy="169277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POSCO Hodings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최규리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E29360ED-7EF6-212D-9A65-0466B6C42B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621882" y="2364934"/>
              <a:ext cx="351300" cy="140520"/>
            </a:xfrm>
            <a:prstGeom prst="rect">
              <a:avLst/>
            </a:prstGeom>
          </p:spPr>
        </p:pic>
      </p:grp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F22EEC5-835C-AC52-6F5D-CEF77AE0D36F}"/>
              </a:ext>
            </a:extLst>
          </p:cNvPr>
          <p:cNvGrpSpPr/>
          <p:nvPr/>
        </p:nvGrpSpPr>
        <p:grpSpPr>
          <a:xfrm>
            <a:off x="3594835" y="2566314"/>
            <a:ext cx="1213553" cy="169277"/>
            <a:chOff x="3594835" y="2537881"/>
            <a:chExt cx="1213553" cy="16927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6A46877-843A-95C0-778C-8C625E340C50}"/>
                </a:ext>
              </a:extLst>
            </p:cNvPr>
            <p:cNvSpPr txBox="1"/>
            <p:nvPr/>
          </p:nvSpPr>
          <p:spPr>
            <a:xfrm>
              <a:off x="3993246" y="253788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Nexon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장영재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1582651E-A550-2B6F-4938-AC49D02C6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594835" y="2581118"/>
              <a:ext cx="382040" cy="116140"/>
            </a:xfrm>
            <a:prstGeom prst="rect">
              <a:avLst/>
            </a:prstGeom>
          </p:spPr>
        </p:pic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84105939-428D-2D03-4728-017C1D3739EA}"/>
              </a:ext>
            </a:extLst>
          </p:cNvPr>
          <p:cNvGrpSpPr/>
          <p:nvPr/>
        </p:nvGrpSpPr>
        <p:grpSpPr>
          <a:xfrm>
            <a:off x="3602252" y="2751122"/>
            <a:ext cx="1206136" cy="169277"/>
            <a:chOff x="3602252" y="2714691"/>
            <a:chExt cx="1206136" cy="169277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223737C-A497-5990-AF53-82FB00954F3E}"/>
                </a:ext>
              </a:extLst>
            </p:cNvPr>
            <p:cNvSpPr txBox="1"/>
            <p:nvPr/>
          </p:nvSpPr>
          <p:spPr>
            <a:xfrm>
              <a:off x="3993246" y="2714691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Saltlux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유재아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3" name="그림 92">
              <a:extLst>
                <a:ext uri="{FF2B5EF4-FFF2-40B4-BE49-F238E27FC236}">
                  <a16:creationId xmlns:a16="http://schemas.microsoft.com/office/drawing/2014/main" id="{FA27A2E4-3622-762F-D71D-A5EB4A99D0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8"/>
            <a:srcRect b="35490"/>
            <a:stretch/>
          </p:blipFill>
          <p:spPr>
            <a:xfrm>
              <a:off x="3602252" y="2739699"/>
              <a:ext cx="377704" cy="96706"/>
            </a:xfrm>
            <a:prstGeom prst="rect">
              <a:avLst/>
            </a:prstGeom>
          </p:spPr>
        </p:pic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90DF258C-2D04-0221-8E85-F22FFE85DF03}"/>
              </a:ext>
            </a:extLst>
          </p:cNvPr>
          <p:cNvGrpSpPr/>
          <p:nvPr/>
        </p:nvGrpSpPr>
        <p:grpSpPr>
          <a:xfrm>
            <a:off x="693158" y="1087850"/>
            <a:ext cx="1309942" cy="174459"/>
            <a:chOff x="693158" y="1069121"/>
            <a:chExt cx="1309942" cy="174459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6BFCD1E-2AC6-7A8B-AF2F-CA9F1DC91ECB}"/>
                </a:ext>
              </a:extLst>
            </p:cNvPr>
            <p:cNvSpPr txBox="1"/>
            <p:nvPr/>
          </p:nvSpPr>
          <p:spPr>
            <a:xfrm>
              <a:off x="1187955" y="1069430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동아대학교 교수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양선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3F96C693-DEA5-D1C4-D1D5-9B393BD7E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3158" y="1069121"/>
              <a:ext cx="494091" cy="174459"/>
            </a:xfrm>
            <a:prstGeom prst="rect">
              <a:avLst/>
            </a:prstGeom>
          </p:spPr>
        </p:pic>
      </p:grpSp>
      <p:sp>
        <p:nvSpPr>
          <p:cNvPr id="58" name="TextBox 6">
            <a:extLst>
              <a:ext uri="{FF2B5EF4-FFF2-40B4-BE49-F238E27FC236}">
                <a16:creationId xmlns:a16="http://schemas.microsoft.com/office/drawing/2014/main" id="{3AD29F08-C65C-9BCE-E548-B23684A6B23D}"/>
              </a:ext>
            </a:extLst>
          </p:cNvPr>
          <p:cNvSpPr txBox="1"/>
          <p:nvPr/>
        </p:nvSpPr>
        <p:spPr>
          <a:xfrm>
            <a:off x="719819" y="4312407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  <p:sp>
        <p:nvSpPr>
          <p:cNvPr id="59" name="TextBox 6">
            <a:extLst>
              <a:ext uri="{FF2B5EF4-FFF2-40B4-BE49-F238E27FC236}">
                <a16:creationId xmlns:a16="http://schemas.microsoft.com/office/drawing/2014/main" id="{9104E1E4-FCA7-8EFF-04B9-19720B3DAECD}"/>
              </a:ext>
            </a:extLst>
          </p:cNvPr>
          <p:cNvSpPr txBox="1"/>
          <p:nvPr/>
        </p:nvSpPr>
        <p:spPr>
          <a:xfrm>
            <a:off x="1276332" y="4879400"/>
            <a:ext cx="275008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 </a:t>
            </a:r>
            <a:endParaRPr lang="en-US" altLang="ko-KR" sz="105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05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/>
            <a:endParaRPr lang="en-US" altLang="ko-KR" sz="105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/>
            <a:r>
              <a:rPr lang="en-US" altLang="ko-KR" sz="1050">
                <a:latin typeface="JejuGothicOTF" panose="02000300000000000000" pitchFamily="2" charset="-127"/>
                <a:ea typeface="JejuGothicOTF" panose="02000300000000000000" pitchFamily="2" charset="-127"/>
              </a:rPr>
              <a:t>E-mail : chahyunmook@gmail.com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13119"/>
            <a:ext cx="4307648" cy="191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DSTC10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Workshop of </a:t>
            </a: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2022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3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EMNLP 2023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2460425-06D2-53A7-B452-5A86B6428F5B}"/>
              </a:ext>
            </a:extLst>
          </p:cNvPr>
          <p:cNvSpPr/>
          <p:nvPr/>
        </p:nvSpPr>
        <p:spPr>
          <a:xfrm>
            <a:off x="331694" y="3240257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71102E9-C4BA-7904-0AFF-9E99089A1D1E}"/>
              </a:ext>
            </a:extLst>
          </p:cNvPr>
          <p:cNvSpPr/>
          <p:nvPr/>
        </p:nvSpPr>
        <p:spPr>
          <a:xfrm>
            <a:off x="449131" y="3331834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9A66E-D649-28B8-EBB4-00628AEA4E6B}"/>
              </a:ext>
            </a:extLst>
          </p:cNvPr>
          <p:cNvSpPr txBox="1"/>
          <p:nvPr/>
        </p:nvSpPr>
        <p:spPr>
          <a:xfrm>
            <a:off x="1872885" y="3408519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129C3C3-FB90-C889-EA3C-389BCBA12E75}"/>
              </a:ext>
            </a:extLst>
          </p:cNvPr>
          <p:cNvCxnSpPr/>
          <p:nvPr/>
        </p:nvCxnSpPr>
        <p:spPr>
          <a:xfrm>
            <a:off x="1873961" y="3689849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6">
            <a:extLst>
              <a:ext uri="{FF2B5EF4-FFF2-40B4-BE49-F238E27FC236}">
                <a16:creationId xmlns:a16="http://schemas.microsoft.com/office/drawing/2014/main" id="{C54B0250-A043-0AC2-98C5-BD3F22B4341E}"/>
              </a:ext>
            </a:extLst>
          </p:cNvPr>
          <p:cNvSpPr txBox="1"/>
          <p:nvPr/>
        </p:nvSpPr>
        <p:spPr>
          <a:xfrm>
            <a:off x="1164964" y="4411270"/>
            <a:ext cx="3051900" cy="1088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연구실에 관심 있는 학생은</a:t>
            </a:r>
            <a:endParaRPr lang="en-US" altLang="ko-KR" sz="1000" b="1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구글폼으로 지원서를 제출 바랍니다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400" b="1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공고 링크로 넘어갑니다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" name="그림 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337510D3-19D1-DAB7-5F4D-68A8A00514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358171"/>
            <a:ext cx="336718" cy="281330"/>
          </a:xfrm>
          <a:prstGeom prst="rect">
            <a:avLst/>
          </a:prstGeom>
        </p:spPr>
      </p:pic>
      <p:sp>
        <p:nvSpPr>
          <p:cNvPr id="8" name="TextBox 6">
            <a:extLst>
              <a:ext uri="{FF2B5EF4-FFF2-40B4-BE49-F238E27FC236}">
                <a16:creationId xmlns:a16="http://schemas.microsoft.com/office/drawing/2014/main" id="{D5BF2541-B265-6FEC-9B1D-2D02A3004FAD}"/>
              </a:ext>
            </a:extLst>
          </p:cNvPr>
          <p:cNvSpPr txBox="1"/>
          <p:nvPr/>
        </p:nvSpPr>
        <p:spPr>
          <a:xfrm>
            <a:off x="719819" y="3876508"/>
            <a:ext cx="3970560" cy="534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대학원과정은 학위만을 원하거나 취업을 준비하는 곳이 아니라는 것을 이해하고 있는 자연어처리에 진심인 학생을 찾습니다</a:t>
            </a:r>
            <a:r>
              <a:rPr lang="en-US" altLang="ko-KR" sz="1000" b="1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</TotalTime>
  <Words>415</Words>
  <Application>Microsoft Office PowerPoint</Application>
  <PresentationFormat>와이드스크린</PresentationFormat>
  <Paragraphs>70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하은 이</cp:lastModifiedBy>
  <cp:revision>95</cp:revision>
  <dcterms:created xsi:type="dcterms:W3CDTF">2019-05-14T03:55:50Z</dcterms:created>
  <dcterms:modified xsi:type="dcterms:W3CDTF">2024-07-17T07:48:43Z</dcterms:modified>
</cp:coreProperties>
</file>