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00FF"/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70" d="100"/>
          <a:sy n="170" d="100"/>
        </p:scale>
        <p:origin x="-551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2021-08-21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15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7854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Saramin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755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726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696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66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952027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636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905777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chojunhee7003@gmail.com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A69901-164D-45EE-BF97-4184DD244128}"/>
              </a:ext>
            </a:extLst>
          </p:cNvPr>
          <p:cNvSpPr txBox="1"/>
          <p:nvPr/>
        </p:nvSpPr>
        <p:spPr>
          <a:xfrm>
            <a:off x="3335245" y="270607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이승욱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782529B-9637-471C-8250-68E100C8D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761305"/>
            <a:ext cx="639585" cy="134198"/>
          </a:xfrm>
          <a:prstGeom prst="rect">
            <a:avLst/>
          </a:prstGeom>
        </p:spPr>
      </p:pic>
      <p:pic>
        <p:nvPicPr>
          <p:cNvPr id="81" name="그림 80" descr="그리기이(가) 표시된 사진&#10;&#10;자동 생성된 설명">
            <a:extLst>
              <a:ext uri="{FF2B5EF4-FFF2-40B4-BE49-F238E27FC236}">
                <a16:creationId xmlns:a16="http://schemas.microsoft.com/office/drawing/2014/main" id="{49F56DA2-5A2A-4D93-A553-DCD5150E97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969979"/>
            <a:ext cx="578113" cy="110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6CE12-F8CB-405B-9F00-C8E68AAB6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7" y="1549409"/>
            <a:ext cx="605639" cy="1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48414" y="914604"/>
            <a:ext cx="4024986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국제 학술대회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b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내년에는 더 많은 논문을 발표할 수 있기를 기대합니다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정보에 대한 자세한 내용은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Publications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확인하시기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096000" y="203083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34107"/>
            <a:ext cx="4307648" cy="192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국제 학술대회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CIKM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IF=3)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SSFT Ranker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MS MARCO Passage Ranking Leaderboard 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type:</a:t>
            </a:r>
            <a:r>
              <a:rPr lang="ko-KR" altLang="en-US" sz="700" dirty="0">
                <a:solidFill>
                  <a:srgbClr val="575757"/>
                </a:solidFill>
                <a:latin typeface="Arial" panose="020B0604020202020204" pitchFamily="34" charset="0"/>
              </a:rPr>
              <a:t> </a:t>
            </a:r>
            <a:r>
              <a:rPr lang="en-US" altLang="ko-KR" sz="700" dirty="0">
                <a:solidFill>
                  <a:srgbClr val="575757"/>
                </a:solidFill>
                <a:latin typeface="Arial" panose="020B0604020202020204" pitchFamily="34" charset="0"/>
              </a:rPr>
              <a:t>reranking</a:t>
            </a:r>
            <a:r>
              <a:rPr lang="en-US" altLang="ko-KR" sz="700" i="0" dirty="0">
                <a:solidFill>
                  <a:srgbClr val="575757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모델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차지했습니다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IF=4)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DSTC9 Workshop of 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COLING 2020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328</Words>
  <Application>Microsoft Office PowerPoint</Application>
  <PresentationFormat>와이드스크린</PresentationFormat>
  <Paragraphs>45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규리 최</cp:lastModifiedBy>
  <cp:revision>62</cp:revision>
  <dcterms:created xsi:type="dcterms:W3CDTF">2019-05-14T03:55:50Z</dcterms:created>
  <dcterms:modified xsi:type="dcterms:W3CDTF">2021-08-21T06:45:00Z</dcterms:modified>
</cp:coreProperties>
</file>