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>
        <p:scale>
          <a:sx n="92" d="100"/>
          <a:sy n="92" d="100"/>
        </p:scale>
        <p:origin x="233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2022. 12. 20.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9131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813A6-3E20-4D02-B69F-737EF2E4259F}"/>
              </a:ext>
            </a:extLst>
          </p:cNvPr>
          <p:cNvSpPr/>
          <p:nvPr/>
        </p:nvSpPr>
        <p:spPr>
          <a:xfrm>
            <a:off x="1075737" y="219916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45824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58B06C-A39F-452A-AFA8-3DDE894423A0}"/>
              </a:ext>
            </a:extLst>
          </p:cNvPr>
          <p:cNvGrpSpPr/>
          <p:nvPr/>
        </p:nvGrpSpPr>
        <p:grpSpPr>
          <a:xfrm>
            <a:off x="552659" y="1317670"/>
            <a:ext cx="1720610" cy="1568500"/>
            <a:chOff x="561788" y="1157862"/>
            <a:chExt cx="1720610" cy="156850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97085" y="1157862"/>
              <a:ext cx="57257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47642" y="1210836"/>
              <a:ext cx="331082" cy="11268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97086" y="1357751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97086" y="1557640"/>
              <a:ext cx="108531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97085" y="1757529"/>
              <a:ext cx="65101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97085" y="1957418"/>
              <a:ext cx="65101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97085" y="2157307"/>
              <a:ext cx="65101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97086" y="2357196"/>
              <a:ext cx="6945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97086" y="2557085"/>
              <a:ext cx="6713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88" y="1392571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9" y="1605549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072" y="2405768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24364" y="1783912"/>
              <a:ext cx="138553" cy="142894"/>
            </a:xfrm>
            <a:prstGeom prst="rect">
              <a:avLst/>
            </a:prstGeom>
          </p:spPr>
        </p:pic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25306" y="1993523"/>
              <a:ext cx="148175" cy="142894"/>
            </a:xfrm>
            <a:prstGeom prst="rect">
              <a:avLst/>
            </a:prstGeom>
          </p:spPr>
        </p:pic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25306" y="2193916"/>
              <a:ext cx="148175" cy="142894"/>
            </a:xfrm>
            <a:prstGeom prst="rect">
              <a:avLst/>
            </a:prstGeom>
          </p:spPr>
        </p:pic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47642" y="2609232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JejuGothicOTF" panose="02000300000000000000" pitchFamily="2" charset="-127"/>
                <a:ea typeface="JejuGothicOTF" panose="02000300000000000000" pitchFamily="2" charset="-127"/>
              </a:rPr>
              <a:t>E-mail : youngjaechang0@gmail.com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자연어 처리에 관심 있는 학생은 </a:t>
            </a:r>
            <a:endParaRPr lang="en-US" altLang="ko-KR" sz="16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6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90F8485-E4F2-4ECF-9BC6-7615D19C2BD0}"/>
              </a:ext>
            </a:extLst>
          </p:cNvPr>
          <p:cNvGrpSpPr/>
          <p:nvPr/>
        </p:nvGrpSpPr>
        <p:grpSpPr>
          <a:xfrm>
            <a:off x="2105068" y="1319050"/>
            <a:ext cx="1456904" cy="1562094"/>
            <a:chOff x="2152598" y="1160658"/>
            <a:chExt cx="1456904" cy="156209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DE46E6-A023-4490-A0F7-3338E3F0BA9D}"/>
                </a:ext>
              </a:extLst>
            </p:cNvPr>
            <p:cNvSpPr txBox="1"/>
            <p:nvPr/>
          </p:nvSpPr>
          <p:spPr>
            <a:xfrm>
              <a:off x="2734803" y="1553289"/>
              <a:ext cx="66408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FB26C7-B4E3-45B6-876F-25EEC1EF35C8}"/>
                </a:ext>
              </a:extLst>
            </p:cNvPr>
            <p:cNvSpPr txBox="1"/>
            <p:nvPr/>
          </p:nvSpPr>
          <p:spPr>
            <a:xfrm>
              <a:off x="2734803" y="1752992"/>
              <a:ext cx="66408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C919D9-C9E8-4E73-91AD-79354262F9EE}"/>
                </a:ext>
              </a:extLst>
            </p:cNvPr>
            <p:cNvSpPr txBox="1"/>
            <p:nvPr/>
          </p:nvSpPr>
          <p:spPr>
            <a:xfrm>
              <a:off x="2734803" y="1952695"/>
              <a:ext cx="71347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68C52E-9D75-4D43-BA57-2DF75AEFBC46}"/>
                </a:ext>
              </a:extLst>
            </p:cNvPr>
            <p:cNvSpPr txBox="1"/>
            <p:nvPr/>
          </p:nvSpPr>
          <p:spPr>
            <a:xfrm>
              <a:off x="2734802" y="2152398"/>
              <a:ext cx="50576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E133171-CD92-43ED-8C36-17880108A562}"/>
                </a:ext>
              </a:extLst>
            </p:cNvPr>
            <p:cNvSpPr txBox="1"/>
            <p:nvPr/>
          </p:nvSpPr>
          <p:spPr>
            <a:xfrm>
              <a:off x="2734803" y="2353772"/>
              <a:ext cx="66408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FC8B8F-7676-4F61-9C40-99239EEFFD1E}"/>
                </a:ext>
              </a:extLst>
            </p:cNvPr>
            <p:cNvSpPr txBox="1"/>
            <p:nvPr/>
          </p:nvSpPr>
          <p:spPr>
            <a:xfrm>
              <a:off x="2734803" y="2553475"/>
              <a:ext cx="87469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</a:p>
          </p:txBody>
        </p:sp>
        <p:pic>
          <p:nvPicPr>
            <p:cNvPr id="52" name="그림 51" descr="그리기이(가) 표시된 사진&#10;&#10;자동 생성된 설명">
              <a:extLst>
                <a:ext uri="{FF2B5EF4-FFF2-40B4-BE49-F238E27FC236}">
                  <a16:creationId xmlns:a16="http://schemas.microsoft.com/office/drawing/2014/main" id="{9D865A80-3967-49D3-9C60-E677A084F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211350" y="1811578"/>
              <a:ext cx="465975" cy="88986"/>
            </a:xfrm>
            <a:prstGeom prst="rect">
              <a:avLst/>
            </a:prstGeom>
          </p:spPr>
        </p:pic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211350" y="1613858"/>
              <a:ext cx="465975" cy="88986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592930" y="2198147"/>
              <a:ext cx="126881" cy="114382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2598" y="2612442"/>
              <a:ext cx="510034" cy="107016"/>
            </a:xfrm>
            <a:prstGeom prst="rect">
              <a:avLst/>
            </a:prstGeom>
          </p:spPr>
        </p:pic>
        <p:pic>
          <p:nvPicPr>
            <p:cNvPr id="81" name="그림 80" descr="그리기이(가) 표시된 사진&#10;&#10;자동 생성된 설명">
              <a:extLst>
                <a:ext uri="{FF2B5EF4-FFF2-40B4-BE49-F238E27FC236}">
                  <a16:creationId xmlns:a16="http://schemas.microsoft.com/office/drawing/2014/main" id="{49F56DA2-5A2A-4D93-A553-DCD5150E9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200172" y="2416491"/>
              <a:ext cx="477153" cy="9112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350" y="1995921"/>
              <a:ext cx="477153" cy="105991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587943" y="1209347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2729815" y="1160658"/>
              <a:ext cx="50576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2738444" y="1360546"/>
              <a:ext cx="6713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86" name="Picture 12" descr="kakao">
              <a:extLst>
                <a:ext uri="{FF2B5EF4-FFF2-40B4-BE49-F238E27FC236}">
                  <a16:creationId xmlns:a16="http://schemas.microsoft.com/office/drawing/2014/main" id="{ACE8730D-660A-4F40-AAA5-706DEA1A41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2368699" y="1411637"/>
              <a:ext cx="325796" cy="104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BA6AC8-4239-41E8-AF4A-2D8BFF6CCBB9}"/>
              </a:ext>
            </a:extLst>
          </p:cNvPr>
          <p:cNvGrpSpPr/>
          <p:nvPr/>
        </p:nvGrpSpPr>
        <p:grpSpPr>
          <a:xfrm>
            <a:off x="3534031" y="1314079"/>
            <a:ext cx="1601953" cy="1353587"/>
            <a:chOff x="3527258" y="1154271"/>
            <a:chExt cx="1601953" cy="135358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DFE6C00-EA27-4F62-8880-E2D79A6C20F4}"/>
                </a:ext>
              </a:extLst>
            </p:cNvPr>
            <p:cNvSpPr txBox="1"/>
            <p:nvPr/>
          </p:nvSpPr>
          <p:spPr>
            <a:xfrm>
              <a:off x="4123267" y="1154271"/>
              <a:ext cx="87469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</a:p>
          </p:txBody>
        </p:sp>
        <p:pic>
          <p:nvPicPr>
            <p:cNvPr id="99" name="그림 98" descr="그리기이(가) 표시된 사진&#10;&#10;자동 생성된 설명">
              <a:extLst>
                <a:ext uri="{FF2B5EF4-FFF2-40B4-BE49-F238E27FC236}">
                  <a16:creationId xmlns:a16="http://schemas.microsoft.com/office/drawing/2014/main" id="{E28F16FE-3253-46EF-B551-3540DD0A0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3564924" y="1415495"/>
              <a:ext cx="500865" cy="95649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5A9044BB-9A84-4428-85DE-1F8DC7000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7258" y="1205778"/>
              <a:ext cx="523837" cy="109912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9320" y="1799632"/>
              <a:ext cx="196980" cy="107216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AB5D9B-057B-46E8-9DE5-51CDA237FD23}"/>
                </a:ext>
              </a:extLst>
            </p:cNvPr>
            <p:cNvSpPr txBox="1"/>
            <p:nvPr/>
          </p:nvSpPr>
          <p:spPr>
            <a:xfrm>
              <a:off x="4123267" y="1353974"/>
              <a:ext cx="66408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B8D06D8-8519-48EC-A8EE-041DB755AB99}"/>
                </a:ext>
              </a:extLst>
            </p:cNvPr>
            <p:cNvSpPr txBox="1"/>
            <p:nvPr/>
          </p:nvSpPr>
          <p:spPr>
            <a:xfrm>
              <a:off x="4123266" y="1753382"/>
              <a:ext cx="7192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836BEC2-4673-4BE0-8A76-E98B30AE6340}"/>
                </a:ext>
              </a:extLst>
            </p:cNvPr>
            <p:cNvSpPr txBox="1"/>
            <p:nvPr/>
          </p:nvSpPr>
          <p:spPr>
            <a:xfrm>
              <a:off x="4123267" y="1553677"/>
              <a:ext cx="87469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1C5F5334-C907-4471-8905-C3A4B3F57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7258" y="1608910"/>
              <a:ext cx="523838" cy="109912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770" y="1998425"/>
              <a:ext cx="187529" cy="102072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7EC549-BF78-43DB-8024-A26542D9CA6B}"/>
                </a:ext>
              </a:extLst>
            </p:cNvPr>
            <p:cNvSpPr txBox="1"/>
            <p:nvPr/>
          </p:nvSpPr>
          <p:spPr>
            <a:xfrm>
              <a:off x="4123266" y="1952175"/>
              <a:ext cx="7192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497F295-7539-43A4-800A-3E854318BEFB}"/>
                </a:ext>
              </a:extLst>
            </p:cNvPr>
            <p:cNvSpPr txBox="1"/>
            <p:nvPr/>
          </p:nvSpPr>
          <p:spPr>
            <a:xfrm>
              <a:off x="4133769" y="2149438"/>
              <a:ext cx="671348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</a:p>
          </p:txBody>
        </p:sp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756273" y="2201584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2CA2EC6-24E2-4D68-9EBE-DCEB69A87E83}"/>
                </a:ext>
              </a:extLst>
            </p:cNvPr>
            <p:cNvSpPr txBox="1"/>
            <p:nvPr/>
          </p:nvSpPr>
          <p:spPr>
            <a:xfrm>
              <a:off x="4133769" y="2338368"/>
              <a:ext cx="9954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</a:p>
          </p:txBody>
        </p:sp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972374" y="2374977"/>
              <a:ext cx="137792" cy="132881"/>
            </a:xfrm>
            <a:prstGeom prst="rect">
              <a:avLst/>
            </a:prstGeom>
          </p:spPr>
        </p:pic>
      </p:grpSp>
      <p:pic>
        <p:nvPicPr>
          <p:cNvPr id="1026" name="Picture 2" descr="TmaxSoft">
            <a:extLst>
              <a:ext uri="{FF2B5EF4-FFF2-40B4-BE49-F238E27FC236}">
                <a16:creationId xmlns:a16="http://schemas.microsoft.com/office/drawing/2014/main" id="{A2B85EFF-8FCE-E6DF-1E61-C077B138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47" y="2727489"/>
            <a:ext cx="436722" cy="14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212104-EA97-D7BE-5979-BFF1602ABFBF}"/>
              </a:ext>
            </a:extLst>
          </p:cNvPr>
          <p:cNvSpPr txBox="1"/>
          <p:nvPr/>
        </p:nvSpPr>
        <p:spPr>
          <a:xfrm>
            <a:off x="4140542" y="2711764"/>
            <a:ext cx="9954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latin typeface="JejuGothic" panose="02000300000000000000" pitchFamily="2" charset="-127"/>
                <a:ea typeface="JejuGothic" panose="02000300000000000000" pitchFamily="2" charset="-127"/>
              </a:rPr>
              <a:t>TmaxSoft </a:t>
            </a:r>
            <a:r>
              <a: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rPr>
              <a:t>장대식</a:t>
            </a: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WWW)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63919"/>
            <a:ext cx="4307648" cy="173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DSTC9 Workshop of 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WWW 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321</Words>
  <Application>Microsoft Macintosh PowerPoint</Application>
  <PresentationFormat>와이드스크린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제주고딕</vt:lpstr>
      <vt:lpstr>JejuGothic</vt:lpstr>
      <vt:lpstr>JejuGothicOTF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최규리</cp:lastModifiedBy>
  <cp:revision>69</cp:revision>
  <dcterms:created xsi:type="dcterms:W3CDTF">2019-05-14T03:55:50Z</dcterms:created>
  <dcterms:modified xsi:type="dcterms:W3CDTF">2022-12-20T08:41:01Z</dcterms:modified>
</cp:coreProperties>
</file>