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62" d="100"/>
          <a:sy n="62" d="100"/>
        </p:scale>
        <p:origin x="11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337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822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와이즈넛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8115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800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789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778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DF5CC9F7-CF1F-419D-B501-B1ADB563F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1" b="31959"/>
          <a:stretch/>
        </p:blipFill>
        <p:spPr bwMode="auto">
          <a:xfrm>
            <a:off x="2753931" y="1552524"/>
            <a:ext cx="571928" cy="1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753810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767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70756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bonggeun.choi818@gmail.com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FE6648A-59B7-4F46-A40E-889C0B648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954002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sp>
        <p:nvSpPr>
          <p:cNvPr id="74" name="사각형: 둥근 대각선 방향 모서리 73">
            <a:extLst>
              <a:ext uri="{FF2B5EF4-FFF2-40B4-BE49-F238E27FC236}">
                <a16:creationId xmlns:a16="http://schemas.microsoft.com/office/drawing/2014/main" id="{5E35AAE2-32DA-4624-A78C-F1EB01DA6ADD}"/>
              </a:ext>
            </a:extLst>
          </p:cNvPr>
          <p:cNvSpPr/>
          <p:nvPr/>
        </p:nvSpPr>
        <p:spPr>
          <a:xfrm>
            <a:off x="6241876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C87F253-86BA-4169-9D5E-709058A61DE2}"/>
              </a:ext>
            </a:extLst>
          </p:cNvPr>
          <p:cNvSpPr/>
          <p:nvPr/>
        </p:nvSpPr>
        <p:spPr>
          <a:xfrm>
            <a:off x="6090424" y="3649090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9" name="사각형: 둥근 대각선 방향 모서리 88">
            <a:extLst>
              <a:ext uri="{FF2B5EF4-FFF2-40B4-BE49-F238E27FC236}">
                <a16:creationId xmlns:a16="http://schemas.microsoft.com/office/drawing/2014/main" id="{2856E47D-E80C-4A09-A12B-414E004020A1}"/>
              </a:ext>
            </a:extLst>
          </p:cNvPr>
          <p:cNvSpPr/>
          <p:nvPr/>
        </p:nvSpPr>
        <p:spPr>
          <a:xfrm>
            <a:off x="6207861" y="3740667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4FD236A-DFA2-40E5-838F-E34DB9CD66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74" y="3934915"/>
            <a:ext cx="2338649" cy="19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123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52</cp:revision>
  <dcterms:created xsi:type="dcterms:W3CDTF">2019-05-14T03:55:50Z</dcterms:created>
  <dcterms:modified xsi:type="dcterms:W3CDTF">2021-01-13T15:24:23Z</dcterms:modified>
</cp:coreProperties>
</file>