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7" r:id="rId10"/>
    <p:sldId id="260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94758" autoAdjust="0"/>
  </p:normalViewPr>
  <p:slideViewPr>
    <p:cSldViewPr snapToGrid="0">
      <p:cViewPr varScale="1">
        <p:scale>
          <a:sx n="160" d="100"/>
          <a:sy n="160" d="100"/>
        </p:scale>
        <p:origin x="21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dafchev.github.io/exploit/2017/09/26/writing_windows_shellco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ytrosecurity.com/2019/06/30/writing-shellcodes-for-windows-x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00ru/windows-syscal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OS" TargetMode="External"/><Relationship Id="rId2" Type="http://schemas.openxmlformats.org/officeDocument/2006/relationships/hyperlink" Target="https://undocumented.ntinternal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ackhat.com/docs/us-17/wednesday/us-17-Schenk-Taking-Windows-10-Kernel-Exploitation-To-The-Next-Level%E2%80%93Leveraging-Write-What-Where-Vulnerabilities-In-Creators-Update.pdf" TargetMode="External"/><Relationship Id="rId4" Type="http://schemas.openxmlformats.org/officeDocument/2006/relationships/hyperlink" Target="https://github.com/sam-b/windows_kernel_address_lea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1 Day 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Shellcode in Windows:</a:t>
            </a: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길다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44" y="1"/>
            <a:ext cx="1944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사용할 수 없다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을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통해 쉘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켜야 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kernel32.dll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kernel32.dll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모든 프로세스에 다 로드됨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kernel32.dll</a:t>
            </a:r>
            <a:r>
              <a:rPr lang="ko-KR" altLang="en-US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의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base address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프로세스의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PEB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열심히 </a:t>
            </a:r>
            <a:r>
              <a:rPr lang="ko-KR" alt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뒤져보면 나온다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(x86)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s-ES" altLang="ko-KR" dirty="0">
                <a:hlinkClick r:id="rId2"/>
              </a:rPr>
              <a:t>https://idafchev.github.io/exploit/2017/09/26/writing_windows_shellcode.html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HW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(x64)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s-ES" altLang="ko-KR" dirty="0">
                <a:hlinkClick r:id="rId2"/>
              </a:rPr>
              <a:t>https://nytrosecurity.com/2019/06/30/writing-shellcodes-for-windows-x64/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environment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user-space exploitation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kernel environment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exploitation</a:t>
            </a:r>
          </a:p>
        </p:txBody>
      </p:sp>
    </p:spTree>
    <p:extLst>
      <p:ext uri="{BB962C8B-B14F-4D97-AF65-F5344CB8AC3E}">
        <p14:creationId xmlns:p14="http://schemas.microsoft.com/office/powerpoint/2010/main" val="34569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-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윈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-?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Server OS: Linux (+some Windows)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Desktop OS: Windows (+some Linux)</a:t>
            </a: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매우 널리 쓰이는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에선 자주 간과됨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접해봐야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대회에서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처음 보는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접했을 때에도 편함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-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윈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-?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CTF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문제들이 여전히 풀 만하다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pPr lvl="1"/>
            <a:r>
              <a:rPr lang="en-US" altLang="ko-KR" sz="20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CONFidence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CTF 2016 Teaser “Bubblegum”: 0 / 44</a:t>
            </a:r>
          </a:p>
          <a:p>
            <a:pPr lvl="1"/>
            <a:r>
              <a:rPr lang="en-US" altLang="ko-KR" sz="20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CONFidence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CTF 2017 “</a:t>
            </a:r>
            <a:r>
              <a:rPr lang="en-US" altLang="ko-KR" sz="20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Fastcalc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-hardened”: 3 / 22</a:t>
            </a: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Dragon CTF 2019 “</a:t>
            </a:r>
            <a:r>
              <a:rPr lang="en-US" altLang="ko-KR" sz="20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BabyKernel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”: 2 / 14</a:t>
            </a: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HITCON CTF 2019 </a:t>
            </a:r>
            <a:r>
              <a:rPr lang="en-US" altLang="ko-KR" sz="20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Quals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“Breath of Shadow”: 1 /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662</a:t>
            </a: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솔버가 너무 적지 않나요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풀 만한 문제인데 안 풀어서 그럼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세미나에서 다 풀어 볼 문제들입니다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vs. Linux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쓸 생각 ㄴㄴ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Win10 1909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NT+win32k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개수만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1720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너무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low-level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documentation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도 없어요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2000" dirty="0">
                <a:hlinkClick r:id="rId2"/>
              </a:rPr>
              <a:t>https://</a:t>
            </a:r>
            <a:r>
              <a:rPr lang="es-ES" altLang="ko-KR" sz="2000" dirty="0" smtClean="0">
                <a:hlinkClick r:id="rId2"/>
              </a:rPr>
              <a:t>github.com/j00ru/windows-syscalls</a:t>
            </a:r>
            <a:r>
              <a:rPr lang="es-ES" altLang="ko-KR" sz="2000" dirty="0"/>
              <a:t> </a:t>
            </a:r>
            <a:r>
              <a:rPr lang="ko-KR" altLang="en-US" sz="2000" dirty="0" smtClean="0"/>
              <a:t>이런건 있음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dirty="0" smtClean="0"/>
              <a:t>대신 </a:t>
            </a:r>
            <a:r>
              <a:rPr lang="en-US" altLang="ko-KR" dirty="0" smtClean="0">
                <a:latin typeface="Consolas" panose="020B0609020204030204" pitchFamily="49" charset="0"/>
              </a:rPr>
              <a:t>kernel32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ntdll</a:t>
            </a:r>
            <a:r>
              <a:rPr lang="ko-KR" altLang="en-US" dirty="0" smtClean="0"/>
              <a:t>에 있는 함수들을 사용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Calling convention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이상해요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cdecl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stdcall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fastcall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thiscall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“Microsoft x64 calling convention”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깎을 때 귀찮아짐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또는 편해짐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2735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vs. Linux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Documentation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앞서 말한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너무 당연하게 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ntdll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들어있는 함수들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(NTAPI)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들도 없어요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조금 오래된 </a:t>
            </a:r>
            <a:r>
              <a:rPr lang="es-ES" altLang="ko-KR" sz="1800" dirty="0">
                <a:hlinkClick r:id="rId2"/>
              </a:rPr>
              <a:t>https://undocumented.ntinternals.net</a:t>
            </a:r>
            <a:r>
              <a:rPr lang="es-ES" altLang="ko-KR" sz="1800" dirty="0" smtClean="0">
                <a:hlinkClick r:id="rId2"/>
              </a:rPr>
              <a:t>/</a:t>
            </a:r>
            <a:r>
              <a:rPr lang="es-ES" altLang="ko-KR" sz="1800" dirty="0"/>
              <a:t> </a:t>
            </a:r>
            <a:r>
              <a:rPr lang="ko-KR" altLang="en-US" sz="1800" dirty="0" smtClean="0"/>
              <a:t>이런건 있음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그렇다고 코드가 있는 것도 아님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모르는게 있으면 구글링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ReactOS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리버싱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빌드마다 달라지는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exploitation technique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Address Leak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기법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b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s-ES" altLang="ko-KR" sz="1800" dirty="0" smtClean="0">
                <a:hlinkClick r:id="rId4"/>
              </a:rPr>
              <a:t>https</a:t>
            </a:r>
            <a:r>
              <a:rPr lang="es-ES" altLang="ko-KR" sz="1800" dirty="0">
                <a:hlinkClick r:id="rId4"/>
              </a:rPr>
              <a:t>://</a:t>
            </a:r>
            <a:r>
              <a:rPr lang="es-ES" altLang="ko-KR" sz="1800" dirty="0" smtClean="0">
                <a:hlinkClick r:id="rId4"/>
              </a:rPr>
              <a:t>github.com/sam-b/windows_kernel_address_leaks</a:t>
            </a:r>
            <a:endParaRPr lang="es-ES" altLang="ko-KR" sz="1800" dirty="0" smtClean="0"/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끊임없이 바뀌는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exploitation:</a:t>
            </a:r>
            <a:b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s-ES" altLang="ko-KR" sz="1800" dirty="0">
                <a:hlinkClick r:id="rId5"/>
              </a:rPr>
              <a:t>https://www.blackhat.com/docs/us-17/wednesday/us-17-Schenk-Taking-Windows-10-Kernel-Exploitation-To-The-Next-Level%E2%80%93Leveraging-Write-What-Where-Vulnerabilities-In-Creators-Update.pdf</a:t>
            </a:r>
            <a:endParaRPr lang="en-US" altLang="ko-KR" sz="18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vs. Linux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TL;DR: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뭔가 다른데 비슷한 느낌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그럼 뭐가 비슷한가요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17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vs. Linux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xploitation technique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ROP, FSB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이런건 당연히 윈도우에도 있음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조금 다름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Return-to-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libc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&lt;-&gt; Return-to-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msvcrt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문제들의 컨셉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“Make note” strikes back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execution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따고 하는게 결국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Open-Read-Write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또는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띄우기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더 복잡함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Shellcode in Linux:</a:t>
            </a: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짧다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391141"/>
            <a:ext cx="3057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421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Consolas</vt:lpstr>
      <vt:lpstr>Open Sans Light</vt:lpstr>
      <vt:lpstr>Office Theme</vt:lpstr>
      <vt:lpstr>WinPwn Seminar</vt:lpstr>
      <vt:lpstr>Overview</vt:lpstr>
      <vt:lpstr>Why -윈-?</vt:lpstr>
      <vt:lpstr>Why -윈-?</vt:lpstr>
      <vt:lpstr>Windows vs. Linux</vt:lpstr>
      <vt:lpstr>Windows vs. Linux</vt:lpstr>
      <vt:lpstr>Windows vs. Linux</vt:lpstr>
      <vt:lpstr>Windows vs. Linux</vt:lpstr>
      <vt:lpstr>Windows Shellcoding</vt:lpstr>
      <vt:lpstr>Windows Shellcoding</vt:lpstr>
      <vt:lpstr>Windows Shellcoding</vt:lpstr>
      <vt:lpstr>Lab #1</vt:lpstr>
      <vt:lpstr>HW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67</cp:revision>
  <dcterms:created xsi:type="dcterms:W3CDTF">2020-01-06T10:46:59Z</dcterms:created>
  <dcterms:modified xsi:type="dcterms:W3CDTF">2020-03-21T07:19:24Z</dcterms:modified>
</cp:coreProperties>
</file>