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8" r:id="rId6"/>
    <p:sldId id="263" r:id="rId7"/>
    <p:sldId id="264" r:id="rId8"/>
    <p:sldId id="265" r:id="rId9"/>
    <p:sldId id="262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9" r:id="rId20"/>
    <p:sldId id="277" r:id="rId21"/>
    <p:sldId id="278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ungHyun" initials="LS" lastIdx="1" clrIdx="0">
    <p:extLst>
      <p:ext uri="{19B8F6BF-5375-455C-9EA6-DF929625EA0E}">
        <p15:presenceInfo xmlns:p15="http://schemas.microsoft.com/office/powerpoint/2012/main" userId="f54672f896f550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2" autoAdjust="0"/>
    <p:restoredTop sz="94758" autoAdjust="0"/>
  </p:normalViewPr>
  <p:slideViewPr>
    <p:cSldViewPr snapToGrid="0">
      <p:cViewPr varScale="1">
        <p:scale>
          <a:sx n="160" d="100"/>
          <a:sy n="160" d="100"/>
        </p:scale>
        <p:origin x="21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BBF32-C57D-4EAE-A60D-BB8414DA1457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7D9A2-3913-40C7-BB28-1DB9B87E8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7D9A2-3913-40C7-BB28-1DB9B87E86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1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0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10.76.72.142:8080/200108/Lab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archive/blogs/ntdebugging/challenges-of-debugging-optimized-x64-code#debugging-optimized-x64-code-the-nightmare-begin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WinPwn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Seminar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2020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GoN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Week 1 Day 2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이제 익스를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해봅시다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참고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32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bit kernel32.dll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C:\Windows\SysWOW</a:t>
            </a:r>
            <a:r>
              <a:rPr lang="en-US" altLang="ko-KR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64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있습니다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stdcall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조예가 깊어질 시간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Appendix #1</a:t>
            </a:r>
          </a:p>
        </p:txBody>
      </p:sp>
    </p:spTree>
    <p:extLst>
      <p:ext uri="{BB962C8B-B14F-4D97-AF65-F5344CB8AC3E}">
        <p14:creationId xmlns:p14="http://schemas.microsoft.com/office/powerpoint/2010/main" val="11296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#2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ROP warm-up (x86_64)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컴파일 옵션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C/C++ &gt; Optimization &gt; Optimization: Disabled (/Od)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C/C</a:t>
            </a: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++ &gt; Code Generation &gt;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Check: Disable Security Check (/GS-)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이것도 직접 컴파일 할 필요는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없어요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#2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Arbitrary Write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통해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“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cmd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\0”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어딘가에 적는다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Arbitrary Write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하는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ROP chain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어떻게 깎나요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2"/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ROP gadget</a:t>
            </a:r>
            <a:r>
              <a:rPr lang="ko-KR" altLang="en-US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많이 부족할거에요</a:t>
            </a:r>
            <a:endParaRPr lang="en-US" altLang="ko-KR" sz="1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en-US" altLang="ko-KR" sz="1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mov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dword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ptr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[r??], e??; ret; </a:t>
            </a:r>
            <a:r>
              <a:rPr lang="ko-KR" altLang="en-US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이런거 쓰면 될 거에요</a:t>
            </a:r>
            <a:endParaRPr lang="en-US" altLang="ko-KR" sz="1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pop </a:t>
            </a:r>
            <a:r>
              <a:rPr lang="en-US" altLang="ko-KR" sz="1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rcx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; ret </a:t>
            </a:r>
            <a:r>
              <a:rPr lang="en-US" altLang="ko-KR" sz="1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r>
              <a:rPr lang="ko-KR" altLang="en-US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사용할 수 없다는 것은 편견일 수 있어요</a:t>
            </a:r>
            <a:endParaRPr lang="en-US" altLang="ko-KR" sz="1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또는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kernel32!ReadFile (Lab #3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볼 함수입니다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kernel32!WinExec(”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cmd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\0”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주소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??)  //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두 번째 인자가 꼭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SW_SHOWDEFAULT(10)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일 필요는 없어요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trike="sngStrike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kernel32!Sleep(INFINITE);  // INFINITE = 0xffffffff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kernel32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있는 무한 루프로 뛰어봐요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가장 좋은건 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EB FE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(</a:t>
            </a:r>
            <a:r>
              <a:rPr lang="en-US" altLang="ko-KR" sz="18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jmp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rel8)</a:t>
            </a:r>
          </a:p>
          <a:p>
            <a:pPr lvl="1"/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왜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kernel32!Sleep()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안되죠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그건 바로 </a:t>
            </a:r>
            <a:r>
              <a:rPr lang="en-US" altLang="ko-KR" sz="18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WinExec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shadow space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덮어버리기 때문이죠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(Appendix #3 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참고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lvl="1"/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그리고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ROP chain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길어져요</a:t>
            </a:r>
            <a:endParaRPr lang="en-US" altLang="ko-KR" sz="18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#2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이제 익스를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해봅시다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참고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64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bit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kernel32.dll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은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C:\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Windows\System</a:t>
            </a:r>
            <a:r>
              <a:rPr lang="en-US" altLang="ko-KR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32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있습니다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호옥시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… 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디버깅을 해 봤을 때 </a:t>
            </a:r>
            <a:r>
              <a:rPr lang="en-US" altLang="ko-KR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WinExec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이 잘 불리는데도 리턴 전에 터진다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? Appendix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#4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#3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  <a:hlinkClick r:id="rId2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  <a:hlinkClick r:id="rId2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  <a:hlinkClick r:id="rId2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  <a:hlinkClick r:id="rId2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  <a:hlinkClick r:id="rId2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  <a:hlinkClick r:id="rId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42" y="1690689"/>
            <a:ext cx="7567516" cy="35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#3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IDA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까 보고 익스 하십시오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Hint 1.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바이너리에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Read/Write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함수가 이미 있어요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Hint 2. Open-Read-Write ROP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하시면 됩니다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보통은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OpenFile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-&gt;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ReadFile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-&gt;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WriteFile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바이너리에 더 쓰기 쉬운 함수가 있을 수 있어요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Hint 3.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저는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ROP 2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개로 구현했어요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(ROP Stager + Open-Read-Write ROP)</a:t>
            </a:r>
          </a:p>
        </p:txBody>
      </p:sp>
    </p:spTree>
    <p:extLst>
      <p:ext uri="{BB962C8B-B14F-4D97-AF65-F5344CB8AC3E}">
        <p14:creationId xmlns:p14="http://schemas.microsoft.com/office/powerpoint/2010/main" val="3287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#3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Hint 4: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p.recvline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과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p.sendline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p.newline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기준으로 합니다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p.newline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디폴트로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CRLF (“\r\n”)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입니다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문제별로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newline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CRLF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인지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LF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인지 확인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후 바꿔주기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문제는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p.newline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=“\n”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 해야 합니다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why..?</a:t>
            </a:r>
          </a:p>
        </p:txBody>
      </p:sp>
    </p:spTree>
    <p:extLst>
      <p:ext uri="{BB962C8B-B14F-4D97-AF65-F5344CB8AC3E}">
        <p14:creationId xmlns:p14="http://schemas.microsoft.com/office/powerpoint/2010/main" val="25289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#3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WinExec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cmd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띄우는 거 될 것 같기는 한데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Open-Read-Write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풀어주세요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Appendix #1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Linux-style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cdecl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call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caller pushes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caller pops parameters (add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??)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Microsoft-style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stdcall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caller pushes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call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err="1" smtClean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callee</a:t>
            </a:r>
            <a:r>
              <a:rPr lang="en-US" altLang="ko-KR" sz="2000" dirty="0" smtClean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pops parameters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(ret imm16)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ret imm16 ==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ret; add </a:t>
            </a:r>
            <a:r>
              <a:rPr lang="en-US" altLang="ko-KR" dirty="0" err="1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r>
              <a:rPr lang="en-US" altLang="ko-KR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rsp</a:t>
            </a:r>
            <a:r>
              <a:rPr lang="en-US" altLang="ko-KR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imm16</a:t>
            </a:r>
            <a:endParaRPr lang="en-US" altLang="ko-KR" dirty="0">
              <a:latin typeface="Consolas" panose="020B0609020204030204" pitchFamily="49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Appendix #2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만약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Remote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환경에서 돌아가는 것처럼 익스를 테스트해보고 싶다면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Appjaillauncher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사용하시면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됩니다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32bit: .\</a:t>
            </a:r>
            <a:r>
              <a:rPr lang="en-US" altLang="ko-KR" sz="1400" dirty="0">
                <a:latin typeface="Consolas" panose="020B0609020204030204" pitchFamily="49" charset="0"/>
                <a:cs typeface="Open Sans Light" panose="020B0306030504020204" pitchFamily="34" charset="0"/>
              </a:rPr>
              <a:t>appjaillauncher-rs_x86.exe run –k </a:t>
            </a:r>
            <a:r>
              <a:rPr lang="en-US" altLang="ko-KR" sz="14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keyfile</a:t>
            </a:r>
            <a:r>
              <a:rPr lang="en-US" altLang="ko-KR" sz="1400" dirty="0">
                <a:latin typeface="Consolas" panose="020B0609020204030204" pitchFamily="49" charset="0"/>
                <a:cs typeface="Open Sans Light" panose="020B0306030504020204" pitchFamily="34" charset="0"/>
              </a:rPr>
              <a:t> –p 10001 </a:t>
            </a:r>
            <a:r>
              <a:rPr lang="en-US" altLang="ko-KR" sz="1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BINARY_PATH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64bit: .\appjaillauncher-rs_x86-64.exe </a:t>
            </a:r>
            <a:r>
              <a:rPr lang="en-US" altLang="ko-KR" sz="1400" dirty="0">
                <a:latin typeface="Consolas" panose="020B0609020204030204" pitchFamily="49" charset="0"/>
                <a:cs typeface="Open Sans Light" panose="020B0306030504020204" pitchFamily="34" charset="0"/>
              </a:rPr>
              <a:t>run –k </a:t>
            </a:r>
            <a:r>
              <a:rPr lang="en-US" altLang="ko-KR" sz="14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keyfile</a:t>
            </a:r>
            <a:r>
              <a:rPr lang="en-US" altLang="ko-KR" sz="1400" dirty="0">
                <a:latin typeface="Consolas" panose="020B0609020204030204" pitchFamily="49" charset="0"/>
                <a:cs typeface="Open Sans Light" panose="020B0306030504020204" pitchFamily="34" charset="0"/>
              </a:rPr>
              <a:t> –p 10001 </a:t>
            </a:r>
            <a:r>
              <a:rPr lang="en-US" altLang="ko-KR" sz="14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BINARY_PATH</a:t>
            </a:r>
            <a:endParaRPr lang="en-US" altLang="ko-KR" sz="1400" dirty="0">
              <a:latin typeface="Consolas" panose="020B0609020204030204" pitchFamily="49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저번 수업때 한거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(x86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사실 일반적인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라 그렇게 길어진거고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pwnable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할때는 그냥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base leak -&gt; base + offset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저번 수업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ppt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(x64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링크도 올려 놨으니 필요할 때 참고하세요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Appendix #3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W1D1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때 수업 시간에 설명한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내용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Microsoft x64 calling convention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에서는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shadow space (shadow store)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라는 </a:t>
            </a:r>
            <a:r>
              <a:rPr lang="en-US" altLang="ko-KR" dirty="0" err="1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callee</a:t>
            </a:r>
            <a:r>
              <a:rPr lang="ko-KR" altLang="en-US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가 사용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하고 </a:t>
            </a:r>
            <a:r>
              <a:rPr lang="en-US" altLang="ko-KR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caller</a:t>
            </a:r>
            <a:r>
              <a:rPr lang="ko-KR" altLang="en-US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가 할당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해야 하는 스택 상의 영역이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있어요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callee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는 변경해야 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register parameter (RCX, RDX, R8, R9)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있으면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shadow space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저장하게 됩니다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(non-optimized code)</a:t>
            </a:r>
          </a:p>
        </p:txBody>
      </p:sp>
    </p:spTree>
    <p:extLst>
      <p:ext uri="{BB962C8B-B14F-4D97-AF65-F5344CB8AC3E}">
        <p14:creationId xmlns:p14="http://schemas.microsoft.com/office/powerpoint/2010/main" val="1886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Appendix #3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그런데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optimization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이 들어가게 되면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…??</a:t>
            </a:r>
            <a:b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s-ES" altLang="ko-KR" sz="1600" dirty="0">
                <a:hlinkClick r:id="rId2"/>
              </a:rPr>
              <a:t>https://</a:t>
            </a:r>
            <a:r>
              <a:rPr lang="es-ES" altLang="ko-KR" sz="1600" dirty="0" smtClean="0">
                <a:hlinkClick r:id="rId2"/>
              </a:rPr>
              <a:t>docs.microsoft.com/ko-kr/archive/blogs/ntdebugging/challenges-of-debugging-optimized-x64-code#debugging-optimized-x64-code-the-nightmare-begins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Shadow space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없을 수도 있고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있는데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callee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다른 용도로 쓸 수도 있어요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교훈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꼭 바이너리 코드를 확인하자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일반적으로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function prolog &amp; epilog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확인하면 어떤 용도로 사용하는지 보여요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Appendix #4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디버깅을 해 봤을 때 </a:t>
            </a:r>
            <a:r>
              <a:rPr lang="en-US" altLang="ko-KR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WinExec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이 잘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불린다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그런데 리턴 전에 어딘가에서 터진다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바로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 alignment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문제입니다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x86_64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에서는 함수 호출 전에는 무조건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0x10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align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되어 있다고 가정함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함수들은 해당 가정을 바탕으로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code generation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되어 있음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align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하지 않으면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나쁜 일이 벌어질 수 있어요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이번 수업에 할거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BOF + ROP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Linux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하던거랑 크게 다르지 않아요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그래서 바로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하겠습니다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ROP warm-up (x86)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컴파일 옵션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C/C++ &gt; Optimization &gt; Optimization: Disabled (/Od)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C/C</a:t>
            </a: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++ &gt; Code Generation &gt;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Check: Disable Security Check (/GS-)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직접 컴파일 할 필요는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없어요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ROP warm-up (x86)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컴파일 옵션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C/C++ &gt; Optimization &gt; Optimization: Disabled (/Od)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C/C</a:t>
            </a: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++ &gt; Code Generation &gt;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Check: Disable Security Check (/GS-)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직접 컴파일 할 필요는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없어요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43" y="0"/>
            <a:ext cx="6896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kernel32.dll base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“Here’s a gift for you”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 다음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read()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BOF</a:t>
            </a: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Linux equivalent:</a:t>
            </a: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libc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base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릭해줌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8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libc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= </a:t>
            </a:r>
            <a:r>
              <a:rPr lang="en-US" altLang="ko-KR" sz="18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msvcrt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더 맞지만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…)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 다음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read()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BOF</a:t>
            </a:r>
          </a:p>
        </p:txBody>
      </p:sp>
    </p:spTree>
    <p:extLst>
      <p:ext uri="{BB962C8B-B14F-4D97-AF65-F5344CB8AC3E}">
        <p14:creationId xmlns:p14="http://schemas.microsoft.com/office/powerpoint/2010/main" val="25652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뭘 해야 할까요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Open-Read-Write ROP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WinExec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ROP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저는 쉘이 좋으니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번을 해 보겠습니다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#1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Arbitrary Write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통해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“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cmd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\0”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어딘가에 적는다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Arbitrary Write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하는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ROP chain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어떻게 깎나요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pop reg1; ret;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pop reg2; ret;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sz="16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mov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6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dword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6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ptr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[reg1], reg2</a:t>
            </a:r>
          </a:p>
          <a:p>
            <a:pPr lvl="1"/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또는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kernel32!ReadFile (Lab #3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볼 함수입니다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lvl="2"/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근데 이건 적을 내용이 많고 주소가 연속적일 때에만 쓰는게 좋아요</a:t>
            </a:r>
            <a:endParaRPr lang="en-US" altLang="ko-KR" sz="16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kernel32!WinExec(”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cmd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\0”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주소</a:t>
            </a:r>
            <a:r>
              <a:rPr lang="en-US" altLang="ko-KR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SW_SHOWDEFAULT)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kernel32!Sleep(INFINITE);  // INFINITE = 0xffffffff</a:t>
            </a:r>
          </a:p>
        </p:txBody>
      </p:sp>
    </p:spTree>
    <p:extLst>
      <p:ext uri="{BB962C8B-B14F-4D97-AF65-F5344CB8AC3E}">
        <p14:creationId xmlns:p14="http://schemas.microsoft.com/office/powerpoint/2010/main" val="13371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#1 (</a:t>
            </a:r>
            <a:r>
              <a:rPr lang="en-US" altLang="ko-KR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pwintools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간단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사용법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p 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= Process("./simple_rop.exe")</a:t>
            </a:r>
            <a:endParaRPr lang="en-US" altLang="ko-KR" sz="1800" dirty="0" smtClean="0">
              <a:latin typeface="Consolas" panose="020B0609020204030204" pitchFamily="49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# p 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= 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Remote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("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IP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", 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port)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 smtClean="0">
              <a:latin typeface="Consolas" panose="020B0609020204030204" pitchFamily="49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# check </a:t>
            </a: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pwintools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 source code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p.x96dbg_path = 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"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absolute_path_to_x96dbg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"</a:t>
            </a:r>
            <a:endParaRPr lang="en-US" altLang="ko-KR" sz="1800" dirty="0" smtClean="0">
              <a:latin typeface="Consolas" panose="020B0609020204030204" pitchFamily="49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p.spawn_debugger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(x96dbg=True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, sleep=2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# or </a:t>
            </a: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p.spawn_debugger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>
              <a:latin typeface="Consolas" panose="020B0609020204030204" pitchFamily="49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WinExec_addr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 = </a:t>
            </a: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p.symbols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["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kernel32.dll"][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"</a:t>
            </a: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WinExec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"]</a:t>
            </a:r>
            <a:endParaRPr lang="en-US" altLang="ko-KR" sz="1800" dirty="0" smtClean="0">
              <a:latin typeface="Consolas" panose="020B0609020204030204" pitchFamily="49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k32_base = </a:t>
            </a: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p.libs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["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kernel32.dll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"]</a:t>
            </a:r>
            <a:endParaRPr lang="en-US" altLang="ko-KR" sz="1800" dirty="0" smtClean="0">
              <a:latin typeface="Consolas" panose="020B0609020204030204" pitchFamily="49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WinExec_ofs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 = </a:t>
            </a: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WinExec_addr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 – k32_base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>
              <a:latin typeface="Consolas" panose="020B0609020204030204" pitchFamily="49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p.send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("</a:t>
            </a: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asdf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")</a:t>
            </a:r>
            <a:endParaRPr lang="en-US" altLang="ko-KR" sz="1800" dirty="0" smtClean="0">
              <a:latin typeface="Consolas" panose="020B0609020204030204" pitchFamily="49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p.sendline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("</a:t>
            </a: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asdf</a:t>
            </a:r>
            <a:r>
              <a:rPr lang="en-US" altLang="ko-KR" sz="1800" dirty="0">
                <a:latin typeface="Consolas" panose="020B0609020204030204" pitchFamily="49" charset="0"/>
                <a:cs typeface="Open Sans Light" panose="020B0306030504020204" pitchFamily="34" charset="0"/>
              </a:rPr>
              <a:t>")</a:t>
            </a:r>
            <a:endParaRPr lang="en-US" altLang="ko-KR" sz="1800" dirty="0" smtClean="0">
              <a:latin typeface="Consolas" panose="020B0609020204030204" pitchFamily="49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res = </a:t>
            </a: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p.recvline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p.interactive</a:t>
            </a:r>
            <a:r>
              <a:rPr lang="en-US" altLang="ko-KR" sz="18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66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939</Words>
  <Application>Microsoft Office PowerPoint</Application>
  <PresentationFormat>On-screen Show (4:3)</PresentationFormat>
  <Paragraphs>147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Consolas</vt:lpstr>
      <vt:lpstr>Open Sans Light</vt:lpstr>
      <vt:lpstr>Symbol</vt:lpstr>
      <vt:lpstr>Office Theme</vt:lpstr>
      <vt:lpstr>WinPwn Seminar</vt:lpstr>
      <vt:lpstr>저번 수업때 한거</vt:lpstr>
      <vt:lpstr>이번 수업에 할거</vt:lpstr>
      <vt:lpstr>Lab #1</vt:lpstr>
      <vt:lpstr>Lab #1</vt:lpstr>
      <vt:lpstr>Lab #1</vt:lpstr>
      <vt:lpstr>Lab #1</vt:lpstr>
      <vt:lpstr>Lab #1</vt:lpstr>
      <vt:lpstr>Lab #1 (pwintools 간단 사용법)</vt:lpstr>
      <vt:lpstr>Lab #1</vt:lpstr>
      <vt:lpstr>Lab #2</vt:lpstr>
      <vt:lpstr>Lab #2</vt:lpstr>
      <vt:lpstr>Lab #2</vt:lpstr>
      <vt:lpstr>Lab #3</vt:lpstr>
      <vt:lpstr>Lab #3</vt:lpstr>
      <vt:lpstr>Lab #3</vt:lpstr>
      <vt:lpstr>Lab #3</vt:lpstr>
      <vt:lpstr>Appendix #1</vt:lpstr>
      <vt:lpstr>Appendix #2</vt:lpstr>
      <vt:lpstr>Appendix #3</vt:lpstr>
      <vt:lpstr>Appendix #3</vt:lpstr>
      <vt:lpstr>Appendix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WinPwn Seminar</dc:title>
  <dc:creator>Lee SeungHyun</dc:creator>
  <cp:lastModifiedBy>Lee SeungHyun</cp:lastModifiedBy>
  <cp:revision>197</cp:revision>
  <dcterms:created xsi:type="dcterms:W3CDTF">2020-01-06T10:46:59Z</dcterms:created>
  <dcterms:modified xsi:type="dcterms:W3CDTF">2020-03-21T07:22:02Z</dcterms:modified>
</cp:coreProperties>
</file>