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2" r:id="rId1"/>
  </p:sldMasterIdLst>
  <p:notesMasterIdLst>
    <p:notesMasterId r:id="rId6"/>
  </p:notesMasterIdLst>
  <p:sldIdLst>
    <p:sldId id="256" r:id="rId2"/>
    <p:sldId id="258" r:id="rId3"/>
    <p:sldId id="280" r:id="rId4"/>
    <p:sldId id="281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 Light" panose="020B0306030504020204" pitchFamily="34" charset="0"/>
      <p:regular r:id="rId13"/>
      <p: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Hyun" initials="LS" lastIdx="1" clrIdx="0">
    <p:extLst>
      <p:ext uri="{19B8F6BF-5375-455C-9EA6-DF929625EA0E}">
        <p15:presenceInfo xmlns:p15="http://schemas.microsoft.com/office/powerpoint/2012/main" userId="f54672f896f55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0548" autoAdjust="0"/>
  </p:normalViewPr>
  <p:slideViewPr>
    <p:cSldViewPr snapToGrid="0">
      <p:cViewPr varScale="1">
        <p:scale>
          <a:sx n="109" d="100"/>
          <a:sy n="109" d="100"/>
        </p:scale>
        <p:origin x="18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40C3-A451-4C58-85D1-8CF810D39568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AFF6-8D21-4BAD-BE5F-2C17EB4C2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5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Introduction to Windows exploitation excluding heap</a:t>
            </a:r>
            <a:r>
              <a:rPr lang="ko-KR" altLang="en-US" baseline="0" dirty="0" smtClean="0"/>
              <a:t>이라 할 수 있을 듯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문제도 풀어봤으니 </a:t>
            </a:r>
            <a:r>
              <a:rPr lang="en-US" altLang="ko-KR" baseline="0" dirty="0" smtClean="0"/>
              <a:t>introduction + practice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5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6452-B5ED-4D63-A64B-45B0F31DE11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WinPwn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Seminar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2020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Week 4 Day 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지금까지 한 것들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BOF + ROP in Windows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+ Security Cookie &amp; Bypass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Mechanism &amp; Exploit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 Mitigation &amp; Bypass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CFG</a:t>
            </a:r>
          </a:p>
          <a:p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EncodePointer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DecodePointer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RtlCaptureContext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Oneshot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Gadget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Arbitrary RW to RCE</a:t>
            </a:r>
          </a:p>
        </p:txBody>
      </p:sp>
    </p:spTree>
    <p:extLst>
      <p:ext uri="{BB962C8B-B14F-4D97-AF65-F5344CB8AC3E}">
        <p14:creationId xmlns:p14="http://schemas.microsoft.com/office/powerpoint/2010/main" val="294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이번 수업에 할거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Live Hacking Show!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WWW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WWW-hardened</a:t>
            </a:r>
          </a:p>
          <a:p>
            <a:pPr lvl="1"/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winterpreter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CODEGATE CTF 2020 Preliminary)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영화 보듯이 보라는건 아니고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궁금한 부분이 있으면 질문하십시오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제가 문제를 접근하는 방식을 이해했으면 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이미 풀었다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다른 거 풀어도 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winterpreter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(CODEGATE CTF 2020 Preliminary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직접 풀어보는 시간을 가집시다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리버싱이 어려울 수 </a:t>
            </a:r>
            <a:r>
              <a:rPr lang="ko-KR" alt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있지만 </a:t>
            </a:r>
            <a:r>
              <a:rPr lang="en-US" altLang="ko-KR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pdb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와 함께라면 가능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 steps (hint)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Find Off-by-N vulnerability -&gt; Limited relative RW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Corrupt C++ string -&gt; Arbitrary RW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Gain RCE by either of the following method: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Overwrite C++ destructor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Overwrite CRT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atexit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table (WWW)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Leak stack &amp; ROP (WWW-hardened)</a:t>
            </a:r>
          </a:p>
        </p:txBody>
      </p:sp>
    </p:spTree>
    <p:extLst>
      <p:ext uri="{BB962C8B-B14F-4D97-AF65-F5344CB8AC3E}">
        <p14:creationId xmlns:p14="http://schemas.microsoft.com/office/powerpoint/2010/main" val="35182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3036</TotalTime>
  <Words>169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Calibri</vt:lpstr>
      <vt:lpstr>Open Sans Light</vt:lpstr>
      <vt:lpstr>Calibri Light</vt:lpstr>
      <vt:lpstr>Arial</vt:lpstr>
      <vt:lpstr>Office Theme</vt:lpstr>
      <vt:lpstr>WinPwn Seminar</vt:lpstr>
      <vt:lpstr>지금까지 한 것들</vt:lpstr>
      <vt:lpstr>이번 수업에 할거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WinPwn Seminar</dc:title>
  <dc:creator>Lee SeungHyun</dc:creator>
  <cp:lastModifiedBy>Lee SeungHyun</cp:lastModifiedBy>
  <cp:revision>886</cp:revision>
  <dcterms:created xsi:type="dcterms:W3CDTF">2020-01-06T10:46:59Z</dcterms:created>
  <dcterms:modified xsi:type="dcterms:W3CDTF">2020-02-10T14:28:58Z</dcterms:modified>
</cp:coreProperties>
</file>