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21"/>
  </p:notesMasterIdLst>
  <p:sldIdLst>
    <p:sldId id="256" r:id="rId2"/>
    <p:sldId id="280" r:id="rId3"/>
    <p:sldId id="259" r:id="rId4"/>
    <p:sldId id="395" r:id="rId5"/>
    <p:sldId id="410" r:id="rId6"/>
    <p:sldId id="396" r:id="rId7"/>
    <p:sldId id="398" r:id="rId8"/>
    <p:sldId id="397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548" autoAdjust="0"/>
  </p:normalViewPr>
  <p:slideViewPr>
    <p:cSldViewPr snapToGrid="0">
      <p:cViewPr varScale="1">
        <p:scale>
          <a:sx n="153" d="100"/>
          <a:sy n="153" d="100"/>
        </p:scale>
        <p:origin x="22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9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3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1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5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7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2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3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4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9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0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8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1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2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sec.com/tech-blog/windows-kernel-shellcode-on-windows-10-part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-b/windows_kernel_address_leak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windows-hardware/drivers/download-the-w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driver-samples/tree/master/general/ioctl/wd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ebugger/setting-up-a-network-debugging-connection-automaticall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5 Day 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coding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커널에 쉘이 있나요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야림도 없음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그럼 뭘 하는걸까요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strike="sngStrike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privilege escalation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바로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privilege escalation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일개 유저가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SYSTEM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되는 마법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 Kernel privilege escalation</a:t>
            </a: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commit_creds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prepare_kernel_cred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(NULL))</a:t>
            </a: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privilege escalation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Replacing process token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Nulling out 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Enabling privileges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번만 할 거에요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improsec.com/tech-blog/windows-kernel-shellcode-on-windows-10-part-1</a:t>
            </a:r>
            <a:endParaRPr lang="en-US" altLang="ko-KR" sz="1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segment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KTHREAD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가리킴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KTHREAD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EPROCESS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포인터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EPROCESS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안에는 다음이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Token =&gt; process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owner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ActiveProcessLinks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=&gt;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모든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SYSTEM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권한을 가진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한테서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Token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뺏어오면 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UniqueProcessId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(PID) == 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한테서 복사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자신의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붙여넣기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아까 짠 커널 드라이버에 넣어봅시다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SMEP / SMAP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SMEP: Supervisor Mode Execution Protection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Kernel-mode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있는 코드를 실행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어림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SMAP: Supervisor Mode Access Prevention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Kernel-mode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있는 메모리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RW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어림이 있나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: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thinking_face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820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SMEP / SMAP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윈도우 기본 설정으로는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SMEP On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SMAP On…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이기는 한데 아주 제한적으로만 사용됨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일반적으로 적용되어 있지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않음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interrupt handle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쪽에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clac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instruction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보이는 것 같기도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…?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ASLR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(ntoskrnl.exe) &amp; drivers (win32k.sys, …) base randomization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Page Table base randomization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등등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 Bypass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1. Kernel address leak using leaks @ kernel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Buggy driver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Userspace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exploitatio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할 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ASLR bypass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동일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 Bypass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2. Kernel address leak using leaks @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userspace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address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적히는 경우가 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아니 그럴거면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왜 짰어요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설계 상의 문제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github.com/sam-b/windows_kernel_address_leaks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수 많은 업데이트를 통해 굉장히 많이 줄어들었음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Win10 Build 1909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Public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 bypass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기법이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제가 아는 선에서는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물론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Low Integrity Level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  <a:p>
            <a:pPr lvl="2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Medium Integrity Level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이상에서는 여전히 잘 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오늘 수업 내용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K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ernel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 driver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Debugging Windows Kernel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Kernel exploitation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shellcode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SMEP / SMAP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KASLR &amp; Bypass</a:t>
            </a: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Kernel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Kernel: OS as a program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우리 커널 하고 싶은거 다 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~</a:t>
            </a: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User-mode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하면 안 되는 행동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Kernel-mode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하면 안 되는 행동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367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ㅈㄱㄴ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Visual Studio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Driver Kit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깔아주세요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docs.Microsoft.com/ko-kr/windows-hardware/drivers/download-the-wdk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Install WDK for Windows 10, version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1903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문제에서 주로 쓰는 방식대로 짤거임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IOCTL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memcpy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짜봅시다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METHOD_NEITHER +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ProbeForRead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/Write</a:t>
            </a:r>
          </a:p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github.com/microsoft/Windows-driver-samples/tree/master/general/ioctl/wdm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이거 보고 짜요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bcdedit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/set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testsigning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on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create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SecureDrv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binPath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=&lt;Path to Driver .sys&gt; type=kernel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start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SecureDrv</a:t>
            </a:r>
            <a:endParaRPr lang="en-US" altLang="ko-KR" sz="16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Debugging Windows Kernel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 익스할 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x64dbg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썼었죠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커널 디버깅은 무적권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WinDbg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Debugging Windows Kernel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KDNET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이라는 정말 편리한 커널 디버깅 툴이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s-ES" altLang="ko-KR" sz="1600" dirty="0">
                <a:hlinkClick r:id="rId3"/>
              </a:rPr>
              <a:t>https://</a:t>
            </a:r>
            <a:r>
              <a:rPr lang="es-ES" altLang="ko-KR" sz="1600" dirty="0" smtClean="0">
                <a:hlinkClick r:id="rId3"/>
              </a:rPr>
              <a:t>docs.microsoft.com/en-us/windows-hardware/drivers/debugger/setting-up-a-network-debugging-connection-automatically</a:t>
            </a:r>
            <a:endParaRPr lang="es-E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Host: C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:\Program Files (x86)\Windows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Kits\10\Debuggers\x64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kdnet.exe &amp; VerifiedNICList.xml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복사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 Target: C:\KDNET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붙여넣기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Target: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Administrator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권한으로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열기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Target: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kdnet.exe &lt;Host IP Address&gt; &lt;Debug Port&gt;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Host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WinDbg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-&gt; File -&gt; Kernel Debug</a:t>
            </a:r>
            <a:b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Target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설정한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 Port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번에서 나온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Key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입력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Target: </a:t>
            </a:r>
            <a:r>
              <a:rPr lang="en-US" altLang="ko-KR" sz="2000" dirty="0">
                <a:latin typeface="Consolas" panose="020B0609020204030204" pitchFamily="49" charset="0"/>
                <a:cs typeface="Open Sans Light" panose="020B0306030504020204" pitchFamily="34" charset="0"/>
              </a:rPr>
              <a:t>shutdown -r -t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0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재부팅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48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Introduction to Windows Kernel exploitation</a:t>
            </a:r>
            <a:endParaRPr lang="ko-KR" altLang="en-US" sz="28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커널 익스하면 뭐가 좋나요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뭐든지 좋아요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authority/system impersonation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flag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SYSTEM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권한 달아놓고 읽으라고 시킴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3153</TotalTime>
  <Words>577</Words>
  <Application>Microsoft Office PowerPoint</Application>
  <PresentationFormat>On-screen Show (4:3)</PresentationFormat>
  <Paragraphs>125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Consolas</vt:lpstr>
      <vt:lpstr>Open Sans Light</vt:lpstr>
      <vt:lpstr>Calibri</vt:lpstr>
      <vt:lpstr>맑은 고딕</vt:lpstr>
      <vt:lpstr>Arial</vt:lpstr>
      <vt:lpstr>Calibri Light</vt:lpstr>
      <vt:lpstr>Office Theme</vt:lpstr>
      <vt:lpstr>WinPwn Seminar</vt:lpstr>
      <vt:lpstr>오늘 수업 내용</vt:lpstr>
      <vt:lpstr>Introduction to Windows Kernel</vt:lpstr>
      <vt:lpstr>Writing a driver</vt:lpstr>
      <vt:lpstr>Writing a driver</vt:lpstr>
      <vt:lpstr>Writing a driver</vt:lpstr>
      <vt:lpstr>Debugging Windows Kernel</vt:lpstr>
      <vt:lpstr>Debugging Windows Kernel</vt:lpstr>
      <vt:lpstr>Introduction to Windows Kernel exploitation</vt:lpstr>
      <vt:lpstr>Windows Kernel shellcoding</vt:lpstr>
      <vt:lpstr>Windows Kernel shellcoding privilege escalation</vt:lpstr>
      <vt:lpstr>Windows Kernel shellcoding</vt:lpstr>
      <vt:lpstr>Windows Kernel shellcoding</vt:lpstr>
      <vt:lpstr>Windows Kernel shellcoding</vt:lpstr>
      <vt:lpstr>SMEP / SMAP</vt:lpstr>
      <vt:lpstr>SMEP / SMAP</vt:lpstr>
      <vt:lpstr>KASLR</vt:lpstr>
      <vt:lpstr>KASLR Bypass</vt:lpstr>
      <vt:lpstr>KASLR Bypass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931</cp:revision>
  <dcterms:created xsi:type="dcterms:W3CDTF">2020-01-06T10:46:59Z</dcterms:created>
  <dcterms:modified xsi:type="dcterms:W3CDTF">2020-03-21T07:36:13Z</dcterms:modified>
</cp:coreProperties>
</file>