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52" r:id="rId1"/>
  </p:sldMasterIdLst>
  <p:notesMasterIdLst>
    <p:notesMasterId r:id="rId18"/>
  </p:notesMasterIdLst>
  <p:sldIdLst>
    <p:sldId id="256" r:id="rId2"/>
    <p:sldId id="280" r:id="rId3"/>
    <p:sldId id="395" r:id="rId4"/>
    <p:sldId id="410" r:id="rId5"/>
    <p:sldId id="411" r:id="rId6"/>
    <p:sldId id="412" r:id="rId7"/>
    <p:sldId id="414" r:id="rId8"/>
    <p:sldId id="413" r:id="rId9"/>
    <p:sldId id="415" r:id="rId10"/>
    <p:sldId id="396" r:id="rId11"/>
    <p:sldId id="416" r:id="rId12"/>
    <p:sldId id="402" r:id="rId13"/>
    <p:sldId id="403" r:id="rId14"/>
    <p:sldId id="404" r:id="rId15"/>
    <p:sldId id="417" r:id="rId16"/>
    <p:sldId id="419" r:id="rId17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Open Sans Light" panose="020B0306030504020204" pitchFamily="34" charset="0"/>
      <p:regular r:id="rId31"/>
      <p:italic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SeungHyun" initials="LS" lastIdx="1" clrIdx="0">
    <p:extLst>
      <p:ext uri="{19B8F6BF-5375-455C-9EA6-DF929625EA0E}">
        <p15:presenceInfo xmlns:p15="http://schemas.microsoft.com/office/powerpoint/2012/main" userId="f54672f896f550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0548" autoAdjust="0"/>
  </p:normalViewPr>
  <p:slideViewPr>
    <p:cSldViewPr snapToGrid="0">
      <p:cViewPr varScale="1">
        <p:scale>
          <a:sx n="153" d="100"/>
          <a:sy n="153" d="100"/>
        </p:scale>
        <p:origin x="226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440C3-A451-4C58-85D1-8CF810D39568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9AFF6-8D21-4BAD-BE5F-2C17EB4C2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156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348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90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038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317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592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45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298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681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666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953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904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746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005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39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41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2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37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3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81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0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45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09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50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E6452-B5ED-4D63-A64B-45B0F31DE114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93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mprosec.com/tech-blog/windows-kernel-shellcode-on-windows-10-part-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-b/windows_kernel_address_leak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windows-hardware/drivers/download-the-wd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Windows-driver-samples/tree/master/general/ioctl/wd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WinPwn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Seminar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2020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GoN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Week 5 Day 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2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5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Writing an IOCTL driver</a:t>
            </a:r>
            <a:endParaRPr lang="ko-KR" altLang="en-US" sz="4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다 짰으면 빌드 후 </a:t>
            </a:r>
            <a:r>
              <a:rPr lang="en-US" altLang="ko-KR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vm</a:t>
            </a:r>
            <a:r>
              <a:rPr lang="ko-KR" alt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에 복사하고 관리자 권한 </a:t>
            </a:r>
            <a:r>
              <a:rPr lang="en-US" altLang="ko-KR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cmd</a:t>
            </a:r>
            <a:r>
              <a:rPr lang="ko-KR" alt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에서 아래 </a:t>
            </a:r>
            <a:r>
              <a:rPr lang="en-US" altLang="ko-KR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command </a:t>
            </a:r>
            <a:r>
              <a:rPr lang="ko-KR" alt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실행</a:t>
            </a:r>
            <a:endParaRPr lang="en-US" altLang="ko-KR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altLang="ko-KR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sz="1600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bcdedit</a:t>
            </a:r>
            <a:r>
              <a:rPr lang="en-US" altLang="ko-KR" sz="16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cs typeface="Open Sans Light" panose="020B0306030504020204" pitchFamily="34" charset="0"/>
              </a:rPr>
              <a:t>/set </a:t>
            </a:r>
            <a:r>
              <a:rPr lang="en-US" altLang="ko-KR" sz="1600" dirty="0" err="1">
                <a:latin typeface="Consolas" panose="020B0609020204030204" pitchFamily="49" charset="0"/>
                <a:cs typeface="Open Sans Light" panose="020B0306030504020204" pitchFamily="34" charset="0"/>
              </a:rPr>
              <a:t>testsigning</a:t>
            </a:r>
            <a:r>
              <a:rPr lang="en-US" altLang="ko-KR" sz="1600" dirty="0">
                <a:latin typeface="Consolas" panose="020B0609020204030204" pitchFamily="49" charset="0"/>
                <a:cs typeface="Open Sans Light" panose="020B0306030504020204" pitchFamily="34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shutdown -r -t 0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Open Sans Light" panose="020B0306030504020204" pitchFamily="34" charset="0"/>
              </a:rPr>
              <a:t>sc</a:t>
            </a:r>
            <a:r>
              <a:rPr lang="en-US" altLang="ko-KR" sz="1600" dirty="0">
                <a:latin typeface="Consolas" panose="020B0609020204030204" pitchFamily="49" charset="0"/>
                <a:cs typeface="Open Sans Light" panose="020B0306030504020204" pitchFamily="34" charset="0"/>
              </a:rPr>
              <a:t> create </a:t>
            </a:r>
            <a:r>
              <a:rPr lang="en-US" altLang="ko-KR" sz="16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&lt;</a:t>
            </a:r>
            <a:r>
              <a:rPr lang="en-US" altLang="ko-KR" sz="1600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DriverName</a:t>
            </a:r>
            <a:r>
              <a:rPr lang="en-US" altLang="ko-KR" sz="16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&gt; </a:t>
            </a:r>
            <a:r>
              <a:rPr lang="en-US" altLang="ko-KR" sz="1600" dirty="0" err="1">
                <a:latin typeface="Consolas" panose="020B0609020204030204" pitchFamily="49" charset="0"/>
                <a:cs typeface="Open Sans Light" panose="020B0306030504020204" pitchFamily="34" charset="0"/>
              </a:rPr>
              <a:t>binPath</a:t>
            </a:r>
            <a:r>
              <a:rPr lang="en-US" altLang="ko-KR" sz="16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=&lt;Path to Driver File&gt; type=kernel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cs typeface="Open Sans Light" panose="020B0306030504020204" pitchFamily="34" charset="0"/>
              </a:rPr>
              <a:t>sc</a:t>
            </a:r>
            <a:r>
              <a:rPr lang="en-US" altLang="ko-KR" sz="1600" dirty="0">
                <a:latin typeface="Consolas" panose="020B0609020204030204" pitchFamily="49" charset="0"/>
                <a:cs typeface="Open Sans Light" panose="020B0306030504020204" pitchFamily="34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start &lt;</a:t>
            </a:r>
            <a:r>
              <a:rPr lang="en-US" altLang="ko-KR" sz="1600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DriverName</a:t>
            </a:r>
            <a:r>
              <a:rPr lang="en-US" altLang="ko-KR" sz="16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&gt;</a:t>
            </a:r>
          </a:p>
          <a:p>
            <a:endParaRPr lang="en-US" altLang="ko-KR" sz="2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sz="2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대충 이렇게 나오면 된거임</a:t>
            </a:r>
            <a:endParaRPr lang="en-US" altLang="ko-KR" sz="24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549" y="5571315"/>
            <a:ext cx="4486901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Using </a:t>
            </a:r>
            <a:r>
              <a:rPr lang="en-US" altLang="ko-KR" sz="40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an IOCTL driver</a:t>
            </a:r>
            <a:endParaRPr lang="ko-KR" altLang="en-US" sz="4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설치한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driver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를 사용 해 봅시다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이건 올려놓은 코드 그대로 쓰는걸로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코드는 한번 읽어봅시다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돌려보고 이렇게 뜨면 된거임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234" y="4423600"/>
            <a:ext cx="3267531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Windows Kernel </a:t>
            </a:r>
            <a:r>
              <a:rPr lang="en-US" altLang="ko-KR" sz="40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shellcoding</a:t>
            </a:r>
            <a:endParaRPr lang="ko-KR" altLang="en-US" sz="4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Linux Kernel privilege escalation</a:t>
            </a:r>
          </a:p>
          <a:p>
            <a:pPr lvl="1"/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commit_creds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prepare_kernel_cred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(NULL))</a:t>
            </a:r>
          </a:p>
          <a:p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Windows Kernel privilege escalation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Replacing process token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Nulling out ACLs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Enabling privileges</a:t>
            </a: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1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번만 할 거에요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sz="1400" dirty="0">
                <a:latin typeface="Open Sans Light" panose="020B0306030504020204" pitchFamily="34" charset="0"/>
                <a:cs typeface="Open Sans Light" panose="020B0306030504020204" pitchFamily="34" charset="0"/>
                <a:hlinkClick r:id="rId3"/>
              </a:rPr>
              <a:t>https://</a:t>
            </a:r>
            <a:r>
              <a:rPr lang="en-US" altLang="ko-KR" sz="1400" dirty="0" smtClean="0">
                <a:latin typeface="Open Sans Light" panose="020B0306030504020204" pitchFamily="34" charset="0"/>
                <a:cs typeface="Open Sans Light" panose="020B0306030504020204" pitchFamily="34" charset="0"/>
                <a:hlinkClick r:id="rId3"/>
              </a:rPr>
              <a:t>improsec.com/tech-blog/windows-kernel-shellcode-on-windows-10-part-1</a:t>
            </a:r>
            <a:endParaRPr lang="en-US" altLang="ko-KR" sz="14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39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Windows Kernel </a:t>
            </a:r>
            <a:r>
              <a:rPr lang="en-US" altLang="ko-KR" sz="40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shellcoding</a:t>
            </a:r>
            <a:endParaRPr lang="ko-KR" altLang="en-US" sz="4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gs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segment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가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KTHREAD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가리킴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KTHREAD</a:t>
            </a:r>
            <a:r>
              <a:rPr lang="ko-KR" altLang="en-US" dirty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안에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EPROCESS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포인터 있어요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EPROCESS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안에는 다음이 있습니다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Token =&gt; process</a:t>
            </a:r>
            <a:r>
              <a:rPr lang="ko-KR" altLang="en-US" dirty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owner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ActiveProcessLinks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=&gt;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모든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process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의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linked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SYSTEM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권한을 가진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process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한테서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Token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뺏어오면 됨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UniqueProcessId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(PID) == 4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한테서 복사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자신의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process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로 붙여넣기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22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Windows Kernel </a:t>
            </a:r>
            <a:r>
              <a:rPr lang="en-US" altLang="ko-KR" sz="40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shellcoding</a:t>
            </a:r>
            <a:endParaRPr lang="ko-KR" altLang="en-US" sz="4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올려둔 링크 보고 쉘코드 짠 다음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아까 짠 커널 드라이버에 넣어봅시다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올려둔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VS solution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받고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PrivEsc.asm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만 수정하면 되게 짜놨음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45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Windows Kernel </a:t>
            </a:r>
            <a:r>
              <a:rPr lang="en-US" altLang="ko-KR" sz="40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shellcoding</a:t>
            </a:r>
            <a:endParaRPr lang="ko-KR" altLang="en-US" sz="4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Q.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아니 저 게시물대로 오프셋 지정해서 쉘코드 짰는데 왜 안됨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pPr marL="0" indent="0">
              <a:buNone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A.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오프셋이 달라져서 그렇습니다</a:t>
            </a:r>
          </a:p>
          <a:p>
            <a:pPr marL="0" indent="0">
              <a:buNone/>
            </a:pP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WinDbg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로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kernel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 디버거 달고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WinDbg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command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로 </a:t>
            </a:r>
            <a:r>
              <a:rPr lang="en-US" altLang="ko-KR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dt</a:t>
            </a:r>
            <a:r>
              <a:rPr lang="en-US" altLang="ko-KR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 _EPROCESS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쳐봐요</a:t>
            </a:r>
          </a:p>
        </p:txBody>
      </p:sp>
    </p:spTree>
    <p:extLst>
      <p:ext uri="{BB962C8B-B14F-4D97-AF65-F5344CB8AC3E}">
        <p14:creationId xmlns:p14="http://schemas.microsoft.com/office/powerpoint/2010/main" val="199547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Dragon CTF 2019 </a:t>
            </a:r>
            <a:r>
              <a:rPr lang="en-US" altLang="ko-KR" sz="40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BabyKernel</a:t>
            </a:r>
            <a:endParaRPr lang="ko-KR" altLang="en-US" sz="4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와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CTF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문제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!</a:t>
            </a: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SecureDrv.sys: Driver file</a:t>
            </a: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SecureClient.exe: Example executable</a:t>
            </a: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flag.txt: SYSTEM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소유의 플래그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여러분의 바이너리를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Medium integrity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로 돌려줍니다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ko-KR" altLang="en-US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그럼 </a:t>
            </a:r>
            <a:r>
              <a:rPr lang="en-US" altLang="ko-KR" sz="1800" dirty="0">
                <a:latin typeface="Open Sans Light" panose="020B0306030504020204" pitchFamily="34" charset="0"/>
                <a:cs typeface="Open Sans Light" panose="020B0306030504020204" pitchFamily="34" charset="0"/>
                <a:hlinkClick r:id="rId3"/>
              </a:rPr>
              <a:t>https://</a:t>
            </a: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  <a:hlinkClick r:id="rId3"/>
              </a:rPr>
              <a:t>github.com/sam-b/windows_kernel_address_leaks</a:t>
            </a:r>
            <a:r>
              <a:rPr lang="en-US" altLang="ko-KR" sz="1800" dirty="0">
                <a:latin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en-US" altLang="ko-KR" sz="1800" dirty="0">
                <a:latin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ko-KR" altLang="en-US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이걸 조질 수 있겠죠</a:t>
            </a: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  <a:endParaRPr lang="en-US" altLang="ko-KR" sz="18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6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오늘 수업 내용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Writing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an IOCTL driver</a:t>
            </a: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Using an IOCTL driver</a:t>
            </a: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Windows Kernel shellcode</a:t>
            </a:r>
          </a:p>
          <a:p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Dragon CTF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2019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BabyKernel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86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Writing an IOCTL driver</a:t>
            </a:r>
            <a:endParaRPr lang="ko-KR" altLang="en-US" sz="4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Visual Studio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Windows Driver Kit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깔아주세요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sz="1400" dirty="0">
                <a:latin typeface="Open Sans Light" panose="020B0306030504020204" pitchFamily="34" charset="0"/>
                <a:cs typeface="Open Sans Light" panose="020B0306030504020204" pitchFamily="34" charset="0"/>
                <a:hlinkClick r:id="rId3"/>
              </a:rPr>
              <a:t>https://</a:t>
            </a:r>
            <a:r>
              <a:rPr lang="en-US" altLang="ko-KR" sz="1400" dirty="0" smtClean="0">
                <a:latin typeface="Open Sans Light" panose="020B0306030504020204" pitchFamily="34" charset="0"/>
                <a:cs typeface="Open Sans Light" panose="020B0306030504020204" pitchFamily="34" charset="0"/>
                <a:hlinkClick r:id="rId3"/>
              </a:rPr>
              <a:t>docs.Microsoft.com/ko-kr/windows-hardware/drivers/download-the-wdk</a:t>
            </a:r>
            <a:endParaRPr lang="en-US" altLang="ko-KR" sz="14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sz="14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Install WDK for Windows 10, version </a:t>
            </a:r>
            <a:r>
              <a:rPr lang="en-US" altLang="ko-KR" sz="1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1903</a:t>
            </a: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CTF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문제에서 주로 쓰는 방식대로 짤거임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저번 수업때 한거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Writing an IOCTL driver</a:t>
            </a:r>
            <a:endParaRPr lang="ko-KR" altLang="en-US" sz="4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IOCTL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로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User-space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memcpy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()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를 짜봅시다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  <a:hlinkClick r:id="rId3"/>
              </a:rPr>
              <a:t>https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  <a:hlinkClick r:id="rId3"/>
              </a:rPr>
              <a:t>://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  <a:hlinkClick r:id="rId3"/>
              </a:rPr>
              <a:t>github.com/microsoft/Windows-driver-samples/tree/master/general/ioctl/wdm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이거 기반으로 </a:t>
            </a:r>
            <a:r>
              <a:rPr lang="ko-KR" altLang="en-US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짤 </a:t>
            </a:r>
            <a:r>
              <a:rPr lang="ko-KR" altLang="en-US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거에요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84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Writing an IOCTL driver</a:t>
            </a:r>
            <a:endParaRPr lang="ko-KR" altLang="en-US" sz="4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Kernel driver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가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user-mode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memcpy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()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해줄 때 조심해야 할 점은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src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&amp;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dest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가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user-space memory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인가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src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가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readable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한가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dest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가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writable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한가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pPr marL="0" indent="0">
              <a:buNone/>
            </a:pP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1 &amp; 2: </a:t>
            </a:r>
            <a:r>
              <a:rPr lang="en-US" altLang="ko-KR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ProbeForRead</a:t>
            </a:r>
            <a:r>
              <a:rPr lang="en-US" altLang="ko-KR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()</a:t>
            </a: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1 &amp; 3: </a:t>
            </a:r>
            <a:r>
              <a:rPr lang="en-US" altLang="ko-KR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ProbeForWrite</a:t>
            </a:r>
            <a:r>
              <a:rPr lang="en-US" altLang="ko-KR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3918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Writing an IOCTL driver</a:t>
            </a:r>
            <a:endParaRPr lang="ko-KR" altLang="en-US" sz="4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1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코드를 이해해봅시다</a:t>
            </a:r>
            <a:endParaRPr lang="en-US" altLang="ko-KR" sz="20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Kernel</a:t>
            </a:r>
            <a:r>
              <a:rPr lang="ko-KR" altLang="en-US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이 처음 </a:t>
            </a:r>
            <a:r>
              <a:rPr lang="en-US" altLang="ko-KR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driver</a:t>
            </a:r>
            <a:r>
              <a:rPr lang="ko-KR" altLang="en-US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를 등록하면</a:t>
            </a:r>
            <a:r>
              <a:rPr lang="en-US" altLang="ko-KR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pPr lvl="1"/>
            <a:r>
              <a:rPr lang="en-US" altLang="ko-KR" sz="18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DriverEntry</a:t>
            </a:r>
            <a:r>
              <a:rPr lang="en-US" altLang="ko-KR" sz="18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()</a:t>
            </a:r>
          </a:p>
          <a:p>
            <a:r>
              <a:rPr lang="en-US" altLang="ko-KR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User</a:t>
            </a:r>
            <a:r>
              <a:rPr lang="ko-KR" altLang="en-US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가 해당 </a:t>
            </a:r>
            <a:r>
              <a:rPr lang="en-US" altLang="ko-KR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driver</a:t>
            </a:r>
            <a:r>
              <a:rPr lang="ko-KR" altLang="en-US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를 </a:t>
            </a:r>
            <a:r>
              <a:rPr lang="en-US" altLang="ko-KR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open/close</a:t>
            </a:r>
            <a:r>
              <a:rPr lang="ko-KR" altLang="en-US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하면</a:t>
            </a:r>
            <a:r>
              <a:rPr lang="en-US" altLang="ko-KR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pPr lvl="1"/>
            <a:r>
              <a:rPr lang="en-US" altLang="ko-KR" sz="18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SioctlCreateClose</a:t>
            </a:r>
            <a:r>
              <a:rPr lang="en-US" altLang="ko-KR" sz="18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()</a:t>
            </a:r>
            <a:br>
              <a:rPr lang="en-US" altLang="ko-KR" sz="18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altLang="ko-KR" sz="18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== </a:t>
            </a:r>
            <a:r>
              <a:rPr lang="en-US" altLang="ko-KR" sz="18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DriverObject</a:t>
            </a:r>
            <a:r>
              <a:rPr lang="en-US" altLang="ko-KR" sz="18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</a:t>
            </a:r>
            <a:r>
              <a:rPr lang="en-US" altLang="ko-KR" sz="1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&gt;</a:t>
            </a:r>
            <a:r>
              <a:rPr lang="en-US" altLang="ko-KR" sz="1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MajorFunction</a:t>
            </a:r>
            <a:r>
              <a:rPr lang="en-US" altLang="ko-KR" sz="1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[IRP_MJ_CREATE</a:t>
            </a:r>
            <a:r>
              <a:rPr lang="en-US" altLang="ko-KR" sz="18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]</a:t>
            </a:r>
            <a:r>
              <a:rPr lang="en-US" altLang="ko-KR" sz="1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en-US" altLang="ko-KR" sz="1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altLang="ko-KR" sz="1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== </a:t>
            </a:r>
            <a:r>
              <a:rPr lang="en-US" altLang="ko-KR" sz="1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DriverObject</a:t>
            </a:r>
            <a:r>
              <a:rPr lang="en-US" altLang="ko-KR" sz="1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-&gt;</a:t>
            </a:r>
            <a:r>
              <a:rPr lang="en-US" altLang="ko-KR" sz="1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MajorFunction</a:t>
            </a:r>
            <a:r>
              <a:rPr lang="en-US" altLang="ko-KR" sz="1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[IRP_MJ_CLOSE</a:t>
            </a:r>
            <a:r>
              <a:rPr lang="en-US" altLang="ko-KR" sz="18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]</a:t>
            </a:r>
          </a:p>
          <a:p>
            <a:r>
              <a:rPr lang="en-US" altLang="ko-KR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User</a:t>
            </a:r>
            <a:r>
              <a:rPr lang="ko-KR" altLang="en-US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가 </a:t>
            </a:r>
            <a:r>
              <a:rPr lang="en-US" altLang="ko-KR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IOCTL</a:t>
            </a:r>
            <a:r>
              <a:rPr lang="ko-KR" altLang="en-US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요청하면</a:t>
            </a:r>
            <a:r>
              <a:rPr lang="en-US" altLang="ko-KR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pPr lvl="1"/>
            <a:r>
              <a:rPr lang="en-US" altLang="ko-KR" sz="18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SioctlDeviceControl</a:t>
            </a:r>
            <a:r>
              <a:rPr lang="en-US" altLang="ko-KR" sz="1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()</a:t>
            </a:r>
            <a:br>
              <a:rPr lang="en-US" altLang="ko-KR" sz="1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altLang="ko-KR" sz="1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== </a:t>
            </a:r>
            <a:r>
              <a:rPr lang="en-US" altLang="ko-KR" sz="1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DriverObject</a:t>
            </a:r>
            <a:r>
              <a:rPr lang="en-US" altLang="ko-KR" sz="1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-&gt;</a:t>
            </a:r>
            <a:r>
              <a:rPr lang="en-US" altLang="ko-KR" sz="1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MajorFunction</a:t>
            </a:r>
            <a:r>
              <a:rPr lang="en-US" altLang="ko-KR" sz="1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[IRP_MJ_DEVICE_CONTROL</a:t>
            </a:r>
            <a:r>
              <a:rPr lang="en-US" altLang="ko-KR" sz="18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]</a:t>
            </a:r>
          </a:p>
          <a:p>
            <a:r>
              <a:rPr lang="en-US" altLang="ko-KR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Kernel</a:t>
            </a:r>
            <a:r>
              <a:rPr lang="ko-KR" altLang="en-US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이 </a:t>
            </a:r>
            <a:r>
              <a:rPr lang="en-US" altLang="ko-KR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driver</a:t>
            </a:r>
            <a:r>
              <a:rPr lang="ko-KR" altLang="en-US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를 끄면</a:t>
            </a:r>
            <a:r>
              <a:rPr lang="en-US" altLang="ko-KR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pPr lvl="1"/>
            <a:r>
              <a:rPr lang="en-US" altLang="ko-KR" sz="18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SioctlUnloadDriver</a:t>
            </a:r>
            <a:r>
              <a:rPr lang="en-US" altLang="ko-KR" sz="1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en-US" altLang="ko-KR" sz="1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altLang="ko-KR" sz="1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== </a:t>
            </a:r>
            <a:r>
              <a:rPr lang="en-US" altLang="ko-KR" sz="1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DriverObject</a:t>
            </a:r>
            <a:r>
              <a:rPr lang="en-US" altLang="ko-KR" sz="1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-&gt;</a:t>
            </a:r>
            <a:r>
              <a:rPr lang="en-US" altLang="ko-KR" sz="1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DriverUnload</a:t>
            </a:r>
            <a:endParaRPr lang="en-US" altLang="ko-KR" sz="18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Writing an IOCTL driver</a:t>
            </a:r>
            <a:endParaRPr lang="ko-KR" altLang="en-US" sz="4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1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코드를 이해해봅시다</a:t>
            </a:r>
            <a:endParaRPr lang="en-US" altLang="ko-KR" sz="20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sz="18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IoCreateDevice</a:t>
            </a:r>
            <a:r>
              <a:rPr lang="en-US" altLang="ko-KR" sz="1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() / </a:t>
            </a:r>
            <a:r>
              <a:rPr lang="en-US" altLang="ko-KR" sz="18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IoCreateSymbolicLink</a:t>
            </a:r>
            <a:r>
              <a:rPr lang="en-US" altLang="ko-KR" sz="18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() </a:t>
            </a:r>
            <a:r>
              <a:rPr lang="ko-KR" altLang="en-US" sz="18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이런건 간단하게만</a:t>
            </a:r>
            <a:r>
              <a:rPr lang="en-US" altLang="ko-KR" sz="18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…</a:t>
            </a:r>
          </a:p>
          <a:p>
            <a:r>
              <a:rPr lang="ko-KR" altLang="en-US" sz="18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전자는 </a:t>
            </a:r>
            <a:r>
              <a:rPr lang="en-US" altLang="ko-KR" sz="18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device </a:t>
            </a:r>
            <a:r>
              <a:rPr lang="ko-KR" altLang="en-US" sz="18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만들기</a:t>
            </a:r>
            <a:endParaRPr lang="en-US" altLang="ko-KR" sz="18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sz="18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후자는 </a:t>
            </a:r>
            <a:r>
              <a:rPr lang="en-US" altLang="ko-KR" sz="18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Windows</a:t>
            </a:r>
            <a:r>
              <a:rPr lang="ko-KR" altLang="en-US" sz="18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식 </a:t>
            </a:r>
            <a:r>
              <a:rPr lang="en-US" altLang="ko-KR" sz="18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symlink</a:t>
            </a:r>
            <a:endParaRPr lang="en-US" altLang="ko-KR" sz="18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altLang="ko-KR" sz="1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sz="18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우리가 주목해야 할 코드의 핵심은 </a:t>
            </a:r>
            <a:r>
              <a:rPr lang="es-ES" altLang="ko-KR" sz="18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SioctlDeviceControl</a:t>
            </a:r>
            <a:r>
              <a:rPr lang="es-ES" altLang="ko-KR" sz="18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()</a:t>
            </a:r>
            <a:endParaRPr lang="en-US" altLang="ko-KR" sz="18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6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Writing an IOCTL driver</a:t>
            </a:r>
            <a:endParaRPr lang="ko-KR" altLang="en-US" sz="4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2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. IOCTL </a:t>
            </a:r>
            <a:r>
              <a:rPr lang="es-E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METHOD_NEITHER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만 허용</a:t>
            </a:r>
            <a:endParaRPr lang="en-US" altLang="ko-KR" sz="20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IOCTL </a:t>
            </a:r>
            <a:r>
              <a:rPr lang="ko-KR" altLang="en-US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담당하는 코드</a:t>
            </a:r>
            <a:r>
              <a:rPr lang="en-US" altLang="ko-KR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? </a:t>
            </a:r>
            <a:r>
              <a:rPr lang="en-US" altLang="ko-KR" sz="20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SioctlDeviceControl</a:t>
            </a:r>
            <a:r>
              <a:rPr lang="en-US" altLang="ko-KR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()</a:t>
            </a:r>
          </a:p>
          <a:p>
            <a:r>
              <a:rPr lang="en-US" altLang="ko-KR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switch-case</a:t>
            </a:r>
            <a:r>
              <a:rPr lang="ko-KR" altLang="en-US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에서</a:t>
            </a:r>
            <a:endParaRPr lang="en-US" altLang="ko-KR" sz="20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case </a:t>
            </a:r>
            <a:r>
              <a:rPr lang="es-ES" altLang="ko-KR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IOCTL_SIOCTL_METHOD_NEITHER</a:t>
            </a:r>
            <a:endParaRPr lang="en-US" altLang="ko-KR" sz="1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default</a:t>
            </a:r>
          </a:p>
          <a:p>
            <a:pPr lvl="1"/>
            <a:r>
              <a:rPr lang="ko-KR" altLang="en-US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빼고 다 지워요</a:t>
            </a:r>
            <a:endParaRPr lang="en-US" altLang="ko-KR" sz="16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1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Writing an IOCTL driver</a:t>
            </a:r>
            <a:endParaRPr lang="ko-KR" altLang="en-US" sz="4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3. User </a:t>
            </a:r>
            <a:r>
              <a:rPr lang="en-US" altLang="ko-KR" sz="20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inBuf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/</a:t>
            </a:r>
            <a:r>
              <a:rPr lang="en-US" altLang="ko-KR" sz="20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outBuf</a:t>
            </a:r>
            <a:r>
              <a:rPr lang="en-US" altLang="ko-KR" sz="20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확인 후 </a:t>
            </a:r>
            <a:r>
              <a:rPr lang="en-US" altLang="ko-KR" sz="20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memcpy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()</a:t>
            </a:r>
          </a:p>
          <a:p>
            <a:r>
              <a:rPr lang="en-US" altLang="ko-KR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case </a:t>
            </a:r>
            <a:r>
              <a:rPr lang="es-ES" altLang="ko-KR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IOCTL_SIOCTL_METHOD_NEITHER</a:t>
            </a:r>
            <a:r>
              <a:rPr lang="ko-KR" altLang="en-US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에서</a:t>
            </a:r>
            <a:endParaRPr lang="en-US" altLang="ko-KR" sz="20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sz="16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outBuf</a:t>
            </a:r>
            <a:r>
              <a:rPr lang="en-US" altLang="ko-KR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=  </a:t>
            </a:r>
            <a:r>
              <a:rPr lang="en-US" altLang="ko-KR" sz="16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Irp</a:t>
            </a:r>
            <a:r>
              <a:rPr lang="en-US" altLang="ko-KR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-&gt;</a:t>
            </a:r>
            <a:r>
              <a:rPr lang="en-US" altLang="ko-KR" sz="16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UserBuffer</a:t>
            </a:r>
            <a:r>
              <a:rPr lang="en-US" altLang="ko-KR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;</a:t>
            </a:r>
          </a:p>
          <a:p>
            <a:pPr lvl="1"/>
            <a:r>
              <a:rPr lang="en-US" altLang="ko-KR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break;</a:t>
            </a:r>
          </a:p>
          <a:p>
            <a:pPr lvl="1"/>
            <a:r>
              <a:rPr lang="ko-KR" altLang="en-US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사이에 있는 모든 </a:t>
            </a:r>
            <a:r>
              <a:rPr lang="en-US" altLang="ko-KR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line </a:t>
            </a:r>
            <a:r>
              <a:rPr lang="ko-KR" altLang="en-US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지워주세요 </a:t>
            </a:r>
            <a:r>
              <a:rPr lang="en-US" altLang="ko-KR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ko-KR" altLang="en-US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해당 두 </a:t>
            </a:r>
            <a:r>
              <a:rPr lang="en-US" altLang="ko-KR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line</a:t>
            </a:r>
            <a:r>
              <a:rPr lang="ko-KR" altLang="en-US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은 지우지 말아주세요</a:t>
            </a:r>
            <a:r>
              <a:rPr lang="en-US" altLang="ko-KR" sz="1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)</a:t>
            </a:r>
          </a:p>
          <a:p>
            <a:pPr lvl="1"/>
            <a:r>
              <a:rPr lang="en-US" altLang="ko-KR" sz="1600" dirty="0" smtClean="0"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ULONG </a:t>
            </a:r>
            <a:r>
              <a:rPr lang="en-US" altLang="ko-KR" sz="1600" dirty="0" err="1" smtClean="0"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copyLen</a:t>
            </a:r>
            <a:r>
              <a:rPr lang="en-US" altLang="ko-KR" sz="1600" dirty="0" smtClean="0"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 = min(</a:t>
            </a:r>
            <a:r>
              <a:rPr lang="en-US" altLang="ko-KR" sz="1600" dirty="0" err="1" smtClean="0"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inBufLength</a:t>
            </a:r>
            <a:r>
              <a:rPr lang="en-US" altLang="ko-KR" sz="1600" dirty="0" smtClean="0"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altLang="ko-KR" sz="1600" dirty="0" err="1" smtClean="0"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outBufLength</a:t>
            </a:r>
            <a:r>
              <a:rPr lang="en-US" altLang="ko-KR" sz="1600" dirty="0" smtClean="0"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)</a:t>
            </a:r>
          </a:p>
          <a:p>
            <a:pPr lvl="1"/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inBuf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ProbeForRead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()</a:t>
            </a:r>
          </a:p>
          <a:p>
            <a:pPr lvl="1"/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outBuf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ProbeForWrite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()</a:t>
            </a:r>
          </a:p>
          <a:p>
            <a:pPr lvl="1"/>
            <a:r>
              <a:rPr lang="en-US" altLang="ko-KR" sz="1600" dirty="0" err="1" smtClean="0"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memcpy</a:t>
            </a:r>
            <a:r>
              <a:rPr lang="en-US" altLang="ko-KR" sz="1600" dirty="0" smtClean="0"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()</a:t>
            </a:r>
          </a:p>
          <a:p>
            <a:pPr lvl="1"/>
            <a:r>
              <a:rPr lang="en-US" altLang="ko-KR" sz="1600" dirty="0" err="1" smtClean="0"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Irp</a:t>
            </a:r>
            <a:r>
              <a:rPr lang="en-US" altLang="ko-KR" sz="1600" dirty="0" smtClean="0"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-</a:t>
            </a:r>
            <a:r>
              <a:rPr lang="en-US" altLang="ko-KR" sz="1600" dirty="0"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&gt;</a:t>
            </a:r>
            <a:r>
              <a:rPr lang="en-US" altLang="ko-KR" sz="1600" dirty="0" err="1" smtClean="0"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IoStatus.Information</a:t>
            </a:r>
            <a:r>
              <a:rPr lang="en-US" altLang="ko-KR" sz="1600" dirty="0" smtClean="0"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 = </a:t>
            </a:r>
            <a:r>
              <a:rPr lang="en-US" altLang="ko-KR" sz="1600" dirty="0" err="1" smtClean="0"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copyLen</a:t>
            </a:r>
            <a:r>
              <a:rPr lang="en-US" altLang="ko-KR" sz="1600" dirty="0" smtClean="0"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;</a:t>
            </a:r>
          </a:p>
          <a:p>
            <a:pPr lvl="1"/>
            <a:endParaRPr lang="en-US" altLang="ko-KR" sz="1600" dirty="0" smtClean="0">
              <a:latin typeface="Consolas" panose="020B0609020204030204" pitchFamily="49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sz="2000" dirty="0" smtClean="0">
                <a:solidFill>
                  <a:srgbClr val="C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빨간색</a:t>
            </a:r>
            <a:r>
              <a:rPr lang="ko-KR" altLang="en-US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처리된 부분은 </a:t>
            </a:r>
            <a:r>
              <a:rPr lang="en-US" altLang="ko-KR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try-except </a:t>
            </a:r>
            <a:r>
              <a:rPr lang="ko-KR" altLang="en-US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안에서 돌아야 합니다</a:t>
            </a:r>
            <a:endParaRPr lang="en-US" altLang="ko-KR" sz="20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why…?</a:t>
            </a:r>
            <a:endParaRPr lang="en-US" altLang="ko-KR" sz="2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77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3505</TotalTime>
  <Words>561</Words>
  <Application>Microsoft Office PowerPoint</Application>
  <PresentationFormat>On-screen Show (4:3)</PresentationFormat>
  <Paragraphs>128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Consolas</vt:lpstr>
      <vt:lpstr>맑은 고딕</vt:lpstr>
      <vt:lpstr>Calibri</vt:lpstr>
      <vt:lpstr>Arial</vt:lpstr>
      <vt:lpstr>Calibri Light</vt:lpstr>
      <vt:lpstr>Open Sans Light</vt:lpstr>
      <vt:lpstr>Office Theme</vt:lpstr>
      <vt:lpstr>WinPwn Seminar</vt:lpstr>
      <vt:lpstr>오늘 수업 내용</vt:lpstr>
      <vt:lpstr>Writing an IOCTL driver</vt:lpstr>
      <vt:lpstr>Writing an IOCTL driver</vt:lpstr>
      <vt:lpstr>Writing an IOCTL driver</vt:lpstr>
      <vt:lpstr>Writing an IOCTL driver</vt:lpstr>
      <vt:lpstr>Writing an IOCTL driver</vt:lpstr>
      <vt:lpstr>Writing an IOCTL driver</vt:lpstr>
      <vt:lpstr>Writing an IOCTL driver</vt:lpstr>
      <vt:lpstr>Writing an IOCTL driver</vt:lpstr>
      <vt:lpstr>Using an IOCTL driver</vt:lpstr>
      <vt:lpstr>Windows Kernel shellcoding</vt:lpstr>
      <vt:lpstr>Windows Kernel shellcoding</vt:lpstr>
      <vt:lpstr>Windows Kernel shellcoding</vt:lpstr>
      <vt:lpstr>Windows Kernel shellcoding</vt:lpstr>
      <vt:lpstr>Dragon CTF 2019 BabyKernel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WinPwn Seminar</dc:title>
  <dc:creator>Lee SeungHyun</dc:creator>
  <cp:lastModifiedBy>Lee SeungHyun</cp:lastModifiedBy>
  <cp:revision>976</cp:revision>
  <dcterms:created xsi:type="dcterms:W3CDTF">2020-01-06T10:46:59Z</dcterms:created>
  <dcterms:modified xsi:type="dcterms:W3CDTF">2020-03-21T07:38:10Z</dcterms:modified>
</cp:coreProperties>
</file>