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2" r:id="rId1"/>
  </p:sldMasterIdLst>
  <p:notesMasterIdLst>
    <p:notesMasterId r:id="rId14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5"/>
      <p:italic r:id="rId16"/>
    </p:embeddedFont>
    <p:embeddedFont>
      <p:font typeface="Open Sans Light" panose="020B0306030504020204" pitchFamily="34" charset="0"/>
      <p:regular r:id="rId17"/>
      <p: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eungHyun" initials="LS" lastIdx="1" clrIdx="0">
    <p:extLst>
      <p:ext uri="{19B8F6BF-5375-455C-9EA6-DF929625EA0E}">
        <p15:presenceInfo xmlns:p15="http://schemas.microsoft.com/office/powerpoint/2012/main" userId="f54672f896f550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0548" autoAdjust="0"/>
  </p:normalViewPr>
  <p:slideViewPr>
    <p:cSldViewPr snapToGrid="0">
      <p:cViewPr varScale="1">
        <p:scale>
          <a:sx n="105" d="100"/>
          <a:sy n="105" d="100"/>
        </p:scale>
        <p:origin x="13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40C3-A451-4C58-85D1-8CF810D39568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AFF6-8D21-4BAD-BE5F-2C17EB4C2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5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7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3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0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0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6452-B5ED-4D63-A64B-45B0F31DE11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tenSchenk/BHUSA20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WinPwn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Seminar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2020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GoN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Week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6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Day 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Keeping kernel alive after exploitation</a:t>
            </a:r>
            <a:endParaRPr lang="ko-KR" altLang="en-US" sz="36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1.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KiSystemServiceExit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직접 불러준다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KiSystemCall64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저장했던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 context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“trap frame”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이라고 합니다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이걸 다시 찾아서 복구해 준 다음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KiSystemServiceExit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불러줍니다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trap frame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복구해 주는 방법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ida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켜라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Keeping kernel alive after exploitation</a:t>
            </a:r>
            <a:endParaRPr lang="ko-KR" altLang="en-US" sz="36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굳이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돌아와야 하는가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돌아오는 것이 힘들다면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영원히 돌아오지 않으면 됩니다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무한루프로 뛰어버리자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엥 그러면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privilege escalation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한거 어디에서 씀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Hint:</a:t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privilege escalation -&gt; ???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단위로 적용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code execution -&gt; ???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단위에서 실행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 Write-What-Where to RCE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주제 하나로만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Blackhat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발표가 있습니다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좋은 말씀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  <a:hlinkClick r:id="rId2"/>
              </a:rPr>
              <a:t>https://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  <a:hlinkClick r:id="rId2"/>
              </a:rPr>
              <a:t>github.com/MortenSchenk/BHUSA2017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전혀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trivial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하지 않은 주제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발표에서 소개되었던 방법 중 몇 개 살펴봅시다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오늘 수업 내용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Fetching a kernel RWX section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syscall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internals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Keeping kernel alive after exploitation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 Write-What-Where to RCE</a:t>
            </a:r>
          </a:p>
        </p:txBody>
      </p:sp>
    </p:spTree>
    <p:extLst>
      <p:ext uri="{BB962C8B-B14F-4D97-AF65-F5344CB8AC3E}">
        <p14:creationId xmlns:p14="http://schemas.microsoft.com/office/powerpoint/2010/main" val="12208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Disclaimer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대해서는 저도 배우는 중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설명하는 방법보다 훨씬 많은 알려진 기법이 있을거에요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그리고 새로운 윈도우 버전마다 없어지는 기법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새로 생기는 기법들이 많습니다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7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Fetching a kernel RWX section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1.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ExAllocatePool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/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ExAllocatePoolWithTag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조건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인자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개 컨트롤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해당 함수 호출 가능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아니 조건부터 너무 빡센거 아닌가요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ex: function pointer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덮을 수 있을 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ExAllocatePool</a:t>
            </a:r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NonPagedPoolExecute</a:t>
            </a:r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NumberOfBytes</a:t>
            </a:r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)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하면 리턴값으로 할당된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RWX section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주소 나옴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NonPagedPoolExecute</a:t>
            </a:r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 == 0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Fetching a kernel RWX section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2. Page Table Entry overwrite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조건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base leak, kernel arbitrary RW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Page Table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에는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메모리 영역에 대한 여러가지 정보가 담겨 있어요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(RWX, privileged, …)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Page Table Entry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NX bit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끄면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executable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된다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</a:p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MiGetPteAddress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함수에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Page Table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주소가 동적으로 패치됨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그거 읽으면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Page Table address leak!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Fetching a kernel RWX section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2. Page Table Entry overwrite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 다음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원하는 영역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Page Table Entry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찾아가서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NX bit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꺼버린다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좋은 점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Data-only exploit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방법으로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user-space memory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실행할 수 있게 바꾸는 것도 가능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 (SMEP?)</a:t>
            </a:r>
          </a:p>
        </p:txBody>
      </p:sp>
    </p:spTree>
    <p:extLst>
      <p:ext uri="{BB962C8B-B14F-4D97-AF65-F5344CB8AC3E}">
        <p14:creationId xmlns:p14="http://schemas.microsoft.com/office/powerpoint/2010/main" val="28930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syscall</a:t>
            </a:r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internals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저번에 했던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IOCTL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실습을 떠올립시다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User-space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DeviceIoControl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호출하면 어떻게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driver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알아낼까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해당 함수를 호출하면 어떤 루틴을 타고 들어가서 결국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syscall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호출됨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Linux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에서도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sys_read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sys_execve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이런거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syscall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있죠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71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syscall</a:t>
            </a:r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internals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syscall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내부에서 어떻게 처리될까요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syscall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instruction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실행함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nt!KiSystemCall64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호출됨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내부적으로는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MSR 0xC0000082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있는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IA32_LSTAR 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값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…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인데 몰라도 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context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저장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내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부에서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syscall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table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보고 슉슉 실행시킴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KiSystemServiceExit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 context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복구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&amp;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sysret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instruction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으로 복귀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Keeping kernel alive after exploitation</a:t>
            </a:r>
            <a:endParaRPr lang="ko-KR" altLang="en-US" sz="36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User-land exploitation: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쉘 딴다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끝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쉘이 꺼진 다음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이런거 생각할 필요조차 없음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 exploitation: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익스를 조져서 권한 상승을 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 다음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커널이 죽으면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파란 화면과 귀여운 시무룩 이모티콘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(CTF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에선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익스를 잘못 짠 것과 사실상 동일함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잘 살려줍시다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3341</TotalTime>
  <Words>473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 Light</vt:lpstr>
      <vt:lpstr>Open Sans Light</vt:lpstr>
      <vt:lpstr>Consolas</vt:lpstr>
      <vt:lpstr>맑은 고딕</vt:lpstr>
      <vt:lpstr>Calibri</vt:lpstr>
      <vt:lpstr>Office Theme</vt:lpstr>
      <vt:lpstr>WinPwn Seminar</vt:lpstr>
      <vt:lpstr>오늘 수업 내용</vt:lpstr>
      <vt:lpstr>Disclaimer</vt:lpstr>
      <vt:lpstr>Fetching a kernel RWX section</vt:lpstr>
      <vt:lpstr>Fetching a kernel RWX section</vt:lpstr>
      <vt:lpstr>Fetching a kernel RWX section</vt:lpstr>
      <vt:lpstr>Windows kernel syscall internals</vt:lpstr>
      <vt:lpstr>Windows kernel syscall internals</vt:lpstr>
      <vt:lpstr>Keeping kernel alive after exploitation</vt:lpstr>
      <vt:lpstr>Keeping kernel alive after exploitation</vt:lpstr>
      <vt:lpstr>Keeping kernel alive after exploitation</vt:lpstr>
      <vt:lpstr>Kernel Write-What-Where to 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WinPwn Seminar</dc:title>
  <dc:creator>Lee SeungHyun</dc:creator>
  <cp:lastModifiedBy>Lee SeungHyun</cp:lastModifiedBy>
  <cp:revision>938</cp:revision>
  <dcterms:created xsi:type="dcterms:W3CDTF">2020-01-06T10:46:59Z</dcterms:created>
  <dcterms:modified xsi:type="dcterms:W3CDTF">2020-02-26T12:45:57Z</dcterms:modified>
</cp:coreProperties>
</file>