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59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F2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4" autoAdjust="0"/>
    <p:restoredTop sz="94660"/>
  </p:normalViewPr>
  <p:slideViewPr>
    <p:cSldViewPr snapToGrid="0">
      <p:cViewPr>
        <p:scale>
          <a:sx n="66" d="100"/>
          <a:sy n="66" d="100"/>
        </p:scale>
        <p:origin x="806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01239D-A4F5-8372-EBC9-C74D4ECE9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4213433-2091-564C-8ACC-D59064612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06F194-4B0F-A93E-0312-E20C4233D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D935-2A79-4701-B355-AD37FE9E3A0D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DB683B-D230-59DE-FDA2-22A562475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499F89-FD9E-EFD7-6D1E-C40B5FE6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6CD0-3AD3-4D4A-9337-847E27DB1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944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0D2C75-7C8D-795C-6C1B-910E483BB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CF65FF-3E5E-2AC8-F7DC-93C7F2930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F10B80-449B-F2F7-5BD1-A7AC0DBED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D935-2A79-4701-B355-AD37FE9E3A0D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79F7F0-B876-5CB2-0263-09BB43101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879D07-6ADA-9E26-EE73-77BD3063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6CD0-3AD3-4D4A-9337-847E27DB1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92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6531396-317C-ED77-7054-5ED7180CD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2292FA1-64BF-4BD7-AEA6-01731198E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071556-358C-21FF-E31F-BABF673D7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D935-2A79-4701-B355-AD37FE9E3A0D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23903A-919C-C36A-3D27-2C17EC23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7D4138-AC65-7214-5AE6-39C00C492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6CD0-3AD3-4D4A-9337-847E27DB1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329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B680C8-55BE-884E-B346-BFDF1D9C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763425-C343-6B8B-E4A9-A7722C404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B01FE0-C74B-8A0D-DC7C-1DB5E624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D935-2A79-4701-B355-AD37FE9E3A0D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DAE39F-AF8B-E1CA-B9F2-C16E304D1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B4BB7B-1BF6-24F8-DE14-204157FE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6CD0-3AD3-4D4A-9337-847E27DB1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40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3FF12E-4D00-5845-01BB-07C88060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5D30AE-B4C2-6BFE-8164-2B386ABB9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D05923-8437-80F4-F742-DD35510BF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D935-2A79-4701-B355-AD37FE9E3A0D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5BE204-7410-1565-36A4-16443D41C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3C8F08-7DCD-FCD6-A7C3-1A9927C1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6CD0-3AD3-4D4A-9337-847E27DB1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629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5903CF-C9DB-1B96-0788-8098271B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7C1022-3201-29A1-E24B-4F235DDCE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376B733-39A5-5E63-71F6-A555AB23B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72615D-9711-1981-191E-E01C37FF1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D935-2A79-4701-B355-AD37FE9E3A0D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E5EAED-8E03-3E61-AAD9-29C64ADC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13F410-F976-434D-E9CD-45F74F4D0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6CD0-3AD3-4D4A-9337-847E27DB1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66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5817BA-4430-C97D-39CD-18AFAE87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DA250C-87C3-6C9B-EBC5-37158A4B1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48CCEE6-A11F-F9DE-66F6-AC227AE6B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FD93E19-824B-C530-66F3-B5EA5A7AD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96D9D4E-48F3-0D65-ECB7-6913AAFF9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539404F-17EB-9F6D-65C0-518D121F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D935-2A79-4701-B355-AD37FE9E3A0D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3F4880C-93E8-5415-BDB4-21B351CF4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FFDFA11-230A-B79E-D0D0-FC1493F94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6CD0-3AD3-4D4A-9337-847E27DB1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03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F985CC-675C-9F23-C006-D716ABD5F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EB40D50-4E13-C6A5-9364-84F9A859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D935-2A79-4701-B355-AD37FE9E3A0D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BC087A-53A2-A547-7BFF-0DF7C5F5F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21B81E-0827-24FE-D084-2822B7BE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6CD0-3AD3-4D4A-9337-847E27DB1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772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1B4ABDA-A2B2-3440-1F10-A96A0F45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D935-2A79-4701-B355-AD37FE9E3A0D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0DAD1AD-4D71-C5CB-5CA5-DAF5DB54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89D5AA-F651-928A-8F28-31A9772B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6CD0-3AD3-4D4A-9337-847E27DB1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02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A0B250-8854-FEFD-A4D7-FA3E9BD4F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0816DE-74BC-B1A3-80FF-5B40CD805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A490B0-289E-2D49-7747-6FC5DE408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3C432F-EA01-C7CC-A0F0-32B7C6CA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D935-2A79-4701-B355-AD37FE9E3A0D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594002-C0FE-6EA7-6B97-2C915C2F9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B8A6DB-1CA1-E52F-FED7-8A4D2923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6CD0-3AD3-4D4A-9337-847E27DB1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307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CE5665-D305-9AD8-AEEA-5DCAFF5D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12E038A-323E-EB3B-3C5C-F83029E07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07D5D99-F9D2-74E8-07DA-0F769EA99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630F59-FC7C-67D2-F177-264AB3ED6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D935-2A79-4701-B355-AD37FE9E3A0D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C22916-FAD5-7500-B856-4356BD48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258CC5-8AD6-A8D5-FDF7-2727C19B8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6CD0-3AD3-4D4A-9337-847E27DB1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969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817CAE4-AC67-43C7-E45A-6EC2F88E9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313570-4B5D-684E-5260-7BE6A062B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201B7C-36E8-1E09-5DEC-52C8E59AA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58D935-2A79-4701-B355-AD37FE9E3A0D}" type="datetimeFigureOut">
              <a:rPr kumimoji="1" lang="ja-JP" altLang="en-US" smtClean="0"/>
              <a:t>2024/5/24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822A50-6B71-1890-9812-9A6ED4993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EE8F67-1EC6-2D94-034C-E196514E4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7E6CD0-3AD3-4D4A-9337-847E27DB1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22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612A732-66ED-B9D5-138B-D91B5AD33BDB}"/>
              </a:ext>
            </a:extLst>
          </p:cNvPr>
          <p:cNvGrpSpPr/>
          <p:nvPr/>
        </p:nvGrpSpPr>
        <p:grpSpPr>
          <a:xfrm>
            <a:off x="1543291" y="2139060"/>
            <a:ext cx="8646288" cy="3067291"/>
            <a:chOff x="1543291" y="2139060"/>
            <a:chExt cx="8646288" cy="3067291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1379BF80-B56E-B140-B0E5-752362D6F990}"/>
                </a:ext>
              </a:extLst>
            </p:cNvPr>
            <p:cNvSpPr/>
            <p:nvPr/>
          </p:nvSpPr>
          <p:spPr>
            <a:xfrm>
              <a:off x="1543291" y="2139060"/>
              <a:ext cx="8646288" cy="3067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" name="図 10" descr="テキスト&#10;&#10;自動的に生成された説明">
              <a:extLst>
                <a:ext uri="{FF2B5EF4-FFF2-40B4-BE49-F238E27FC236}">
                  <a16:creationId xmlns:a16="http://schemas.microsoft.com/office/drawing/2014/main" id="{3847E229-8978-3DDB-19D8-12DCAB22B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7630" y="2145920"/>
              <a:ext cx="8617611" cy="30535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67239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90AE8792-CC28-E056-47A1-86993DA53D0F}"/>
              </a:ext>
            </a:extLst>
          </p:cNvPr>
          <p:cNvGrpSpPr/>
          <p:nvPr/>
        </p:nvGrpSpPr>
        <p:grpSpPr>
          <a:xfrm>
            <a:off x="1543291" y="2139060"/>
            <a:ext cx="8646288" cy="3067291"/>
            <a:chOff x="1543291" y="2139060"/>
            <a:chExt cx="8646288" cy="3067291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A6F47ED0-BF87-2AC8-934B-DFD6DC6260FF}"/>
                </a:ext>
              </a:extLst>
            </p:cNvPr>
            <p:cNvSpPr/>
            <p:nvPr/>
          </p:nvSpPr>
          <p:spPr>
            <a:xfrm>
              <a:off x="1543291" y="2139060"/>
              <a:ext cx="8646288" cy="3067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 descr="ロゴ&#10;&#10;自動的に生成された説明">
              <a:extLst>
                <a:ext uri="{FF2B5EF4-FFF2-40B4-BE49-F238E27FC236}">
                  <a16:creationId xmlns:a16="http://schemas.microsoft.com/office/drawing/2014/main" id="{03F8E323-317B-80FF-F798-DAB008956C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68" r="13013"/>
            <a:stretch/>
          </p:blipFill>
          <p:spPr>
            <a:xfrm>
              <a:off x="1543291" y="2414063"/>
              <a:ext cx="8646288" cy="251728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53521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9925E0A-79E9-F353-B04A-6CD41061BE23}"/>
              </a:ext>
            </a:extLst>
          </p:cNvPr>
          <p:cNvGrpSpPr/>
          <p:nvPr/>
        </p:nvGrpSpPr>
        <p:grpSpPr>
          <a:xfrm>
            <a:off x="1601165" y="888994"/>
            <a:ext cx="8646288" cy="3067291"/>
            <a:chOff x="1601165" y="888994"/>
            <a:chExt cx="8646288" cy="3067291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AEDE3998-CBAE-CD25-5F34-97E35F51F826}"/>
                </a:ext>
              </a:extLst>
            </p:cNvPr>
            <p:cNvSpPr/>
            <p:nvPr/>
          </p:nvSpPr>
          <p:spPr>
            <a:xfrm>
              <a:off x="1601165" y="888994"/>
              <a:ext cx="8646288" cy="3067291"/>
            </a:xfrm>
            <a:prstGeom prst="rect">
              <a:avLst/>
            </a:prstGeom>
            <a:solidFill>
              <a:srgbClr val="E7F2FB"/>
            </a:solidFill>
            <a:ln>
              <a:solidFill>
                <a:srgbClr val="E7F2F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 descr="テキスト&#10;&#10;低い精度で自動的に生成された説明">
              <a:extLst>
                <a:ext uri="{FF2B5EF4-FFF2-40B4-BE49-F238E27FC236}">
                  <a16:creationId xmlns:a16="http://schemas.microsoft.com/office/drawing/2014/main" id="{A3757689-3EBE-4167-54B2-827C98497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65" y="1433003"/>
              <a:ext cx="8646288" cy="20788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440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F1271297-111A-4DEA-97AF-418694989DF6}"/>
              </a:ext>
            </a:extLst>
          </p:cNvPr>
          <p:cNvGrpSpPr/>
          <p:nvPr/>
        </p:nvGrpSpPr>
        <p:grpSpPr>
          <a:xfrm>
            <a:off x="1543291" y="2139060"/>
            <a:ext cx="8646288" cy="3067291"/>
            <a:chOff x="1543291" y="2139060"/>
            <a:chExt cx="8646288" cy="3067291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08517A36-9CDC-FA62-A845-7D4E468C55A1}"/>
                </a:ext>
              </a:extLst>
            </p:cNvPr>
            <p:cNvSpPr/>
            <p:nvPr/>
          </p:nvSpPr>
          <p:spPr>
            <a:xfrm>
              <a:off x="1543291" y="2139060"/>
              <a:ext cx="8646288" cy="3067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図 6" descr="テキスト&#10;&#10;中程度の精度で自動的に生成された説明">
              <a:extLst>
                <a:ext uri="{FF2B5EF4-FFF2-40B4-BE49-F238E27FC236}">
                  <a16:creationId xmlns:a16="http://schemas.microsoft.com/office/drawing/2014/main" id="{54F4B2B2-4628-978A-D885-1C0A2C6E68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89" r="3591"/>
            <a:stretch/>
          </p:blipFill>
          <p:spPr>
            <a:xfrm>
              <a:off x="1555027" y="2670367"/>
              <a:ext cx="8622817" cy="2004677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964723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3B07B8DC-E6EB-C933-A7D0-2214BB022B05}"/>
              </a:ext>
            </a:extLst>
          </p:cNvPr>
          <p:cNvGrpSpPr/>
          <p:nvPr/>
        </p:nvGrpSpPr>
        <p:grpSpPr>
          <a:xfrm>
            <a:off x="3889093" y="1791819"/>
            <a:ext cx="5023413" cy="3067291"/>
            <a:chOff x="3889093" y="1791819"/>
            <a:chExt cx="5023413" cy="3067291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91071EC-69AB-A6A7-212B-703A0A21634F}"/>
                </a:ext>
              </a:extLst>
            </p:cNvPr>
            <p:cNvSpPr/>
            <p:nvPr/>
          </p:nvSpPr>
          <p:spPr>
            <a:xfrm>
              <a:off x="3889093" y="1791819"/>
              <a:ext cx="5023413" cy="3067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 descr="図形&#10;&#10;自動的に生成された説明">
              <a:extLst>
                <a:ext uri="{FF2B5EF4-FFF2-40B4-BE49-F238E27FC236}">
                  <a16:creationId xmlns:a16="http://schemas.microsoft.com/office/drawing/2014/main" id="{45B3F27D-4552-6FEF-82F1-A315DF423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88251" y="1791819"/>
              <a:ext cx="4267536" cy="306729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593371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ADA2F45-0E94-5859-9AD7-4D6271AE7F5C}"/>
              </a:ext>
            </a:extLst>
          </p:cNvPr>
          <p:cNvGrpSpPr/>
          <p:nvPr/>
        </p:nvGrpSpPr>
        <p:grpSpPr>
          <a:xfrm>
            <a:off x="3159889" y="2139060"/>
            <a:ext cx="5428526" cy="3067291"/>
            <a:chOff x="3159889" y="2139060"/>
            <a:chExt cx="5428526" cy="3067291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880EC195-9926-638E-178D-63F5537ED0C9}"/>
                </a:ext>
              </a:extLst>
            </p:cNvPr>
            <p:cNvSpPr/>
            <p:nvPr/>
          </p:nvSpPr>
          <p:spPr>
            <a:xfrm>
              <a:off x="3159889" y="2139060"/>
              <a:ext cx="5428526" cy="3067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 descr="テキスト が含まれている画像&#10;&#10;自動的に生成された説明">
              <a:extLst>
                <a:ext uri="{FF2B5EF4-FFF2-40B4-BE49-F238E27FC236}">
                  <a16:creationId xmlns:a16="http://schemas.microsoft.com/office/drawing/2014/main" id="{C15457FE-6E66-57A8-1458-16BB0B7A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1579" y="2139060"/>
              <a:ext cx="5069711" cy="306295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60723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AAE82D1-D47C-DDF6-F5F6-C87A6EC73D86}"/>
              </a:ext>
            </a:extLst>
          </p:cNvPr>
          <p:cNvGrpSpPr/>
          <p:nvPr/>
        </p:nvGrpSpPr>
        <p:grpSpPr>
          <a:xfrm>
            <a:off x="1543291" y="2139060"/>
            <a:ext cx="8646288" cy="3067291"/>
            <a:chOff x="1543291" y="2139060"/>
            <a:chExt cx="8646288" cy="3067291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CE6ED5BA-D3ED-D678-185B-3595900DEEFD}"/>
                </a:ext>
              </a:extLst>
            </p:cNvPr>
            <p:cNvSpPr/>
            <p:nvPr/>
          </p:nvSpPr>
          <p:spPr>
            <a:xfrm>
              <a:off x="1543291" y="2139060"/>
              <a:ext cx="8646288" cy="3067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図 6" descr="ロゴ, アイコン&#10;&#10;自動的に生成された説明">
              <a:extLst>
                <a:ext uri="{FF2B5EF4-FFF2-40B4-BE49-F238E27FC236}">
                  <a16:creationId xmlns:a16="http://schemas.microsoft.com/office/drawing/2014/main" id="{60FFBFA0-4179-61C7-3626-EA6ACC356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4756" y="2611240"/>
              <a:ext cx="8063358" cy="212293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716033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ワイド画面</PresentationFormat>
  <Paragraphs>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Toshiyuki Sakai</dc:creator>
  <cp:lastModifiedBy>Toshiyuki Sakai</cp:lastModifiedBy>
  <cp:revision>6</cp:revision>
  <dcterms:created xsi:type="dcterms:W3CDTF">2024-05-24T09:46:47Z</dcterms:created>
  <dcterms:modified xsi:type="dcterms:W3CDTF">2024-05-24T10:27:30Z</dcterms:modified>
</cp:coreProperties>
</file>