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8" r:id="rId4"/>
    <p:sldId id="259" r:id="rId5"/>
    <p:sldId id="257" r:id="rId6"/>
    <p:sldId id="261" r:id="rId7"/>
    <p:sldId id="262" r:id="rId8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F2F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4" autoAdjust="0"/>
    <p:restoredTop sz="94660"/>
  </p:normalViewPr>
  <p:slideViewPr>
    <p:cSldViewPr snapToGrid="0">
      <p:cViewPr varScale="1">
        <p:scale>
          <a:sx n="66" d="100"/>
          <a:sy n="66" d="100"/>
        </p:scale>
        <p:origin x="86" y="2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701239D-A4F5-8372-EBC9-C74D4ECE96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4213433-2091-564C-8ACC-D590646126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D06F194-4B0F-A93E-0312-E20C4233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1DB683B-D230-59DE-FDA2-22A562475C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F499F89-FD9E-EFD7-6D1E-C40B5FE68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94472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60D2C75-7C8D-795C-6C1B-910E483BB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6CF65FF-3E5E-2AC8-F7DC-93C7F2930E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9F10B80-449B-F2F7-5BD1-A7AC0DBED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679F7F0-B876-5CB2-0263-09BB43101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2879D07-6ADA-9E26-EE73-77BD30637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74929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6531396-317C-ED77-7054-5ED7180CDB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2292FA1-64BF-4BD7-AEA6-01731198E2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3071556-358C-21FF-E31F-BABF673D7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23903A-919C-C36A-3D27-2C17EC239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37D4138-AC65-7214-5AE6-39C00C492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83295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DB680C8-55BE-884E-B346-BFDF1D9CE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A763425-C343-6B8B-E4A9-A7722C404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7B01FE0-C74B-8A0D-DC7C-1DB5E624CD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EDAE39F-AF8B-E1CA-B9F2-C16E304D1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2B4BB7B-1BF6-24F8-DE14-204157FE7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54073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FF12E-4D00-5845-01BB-07C880604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55D30AE-B4C2-6BFE-8164-2B386ABB9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5D05923-8437-80F4-F742-DD35510BF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25BE204-7410-1565-36A4-16443D41C9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03C8F08-7DCD-FCD6-A7C3-1A9927C13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62932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E5903CF-C9DB-1B96-0788-8098271BF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67C1022-3201-29A1-E24B-4F235DDCE0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376B733-39A5-5E63-71F6-A555AB23B5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372615D-9711-1981-191E-E01C37FF13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FE5EAED-8E03-3E61-AAD9-29C64ADC2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0E13F410-F976-434D-E9CD-45F74F4D0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696608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65817BA-4430-C97D-39CD-18AFAE875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EDA250C-87C3-6C9B-EBC5-37158A4B18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48CCEE6-A11F-F9DE-66F6-AC227AE6B0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5FD93E19-824B-C530-66F3-B5EA5A7ADE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96D9D4E-48F3-0D65-ECB7-6913AAFF91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539404F-17EB-9F6D-65C0-518D121FD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03F4880C-93E8-5415-BDB4-21B351CF4B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FFDFA11-230A-B79E-D0D0-FC1493F94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03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5F985CC-675C-9F23-C006-D716ABD5F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EB40D50-4E13-C6A5-9364-84F9A85936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1EBC087A-53A2-A547-7BFF-0DF7C5F5F1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C321B81E-0827-24FE-D084-2822B7BE4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77223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51B4ABDA-A2B2-3440-1F10-A96A0F45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10DAD1AD-4D71-C5CB-5CA5-DAF5DB54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989D5AA-F651-928A-8F28-31A9772B0B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8020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A0B250-8854-FEFD-A4D7-FA3E9BD4F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60816DE-74BC-B1A3-80FF-5B40CD80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4A490B0-289E-2D49-7747-6FC5DE40857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53C432F-EA01-C7CC-A0F0-32B7C6CA8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7594002-C0FE-6EA7-6B97-2C915C2F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0B8A6DB-1CA1-E52F-FED7-8A4D29235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30789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5CE5665-D305-9AD8-AEEA-5DCAFF5D4B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612E038A-323E-EB3B-3C5C-F83029E075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D07D5D99-F9D2-74E8-07DA-0F769EA99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E630F59-FC7C-67D2-F177-264AB3ED6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AC22916-FAD5-7500-B856-4356BD4888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A258CC5-8AD6-A8D5-FDF7-2727C19B8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96908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817CAE4-AC67-43C7-E45A-6EC2F88E9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F313570-4B5D-684E-5260-7BE6A062B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A201B7C-36E8-1E09-5DEC-52C8E59AAD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58D935-2A79-4701-B355-AD37FE9E3A0D}" type="datetimeFigureOut">
              <a:rPr kumimoji="1" lang="ja-JP" altLang="en-US" smtClean="0"/>
              <a:t>2024/8/7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7822A50-6B71-1890-9812-9A6ED4993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CEE8F67-1EC6-2D94-034C-E196514E40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F7E6CD0-3AD3-4D4A-9337-847E27DB19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82278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612A732-66ED-B9D5-138B-D91B5AD33BDB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1379BF80-B56E-B140-B0E5-752362D6F990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11" name="図 10" descr="テキスト&#10;&#10;自動的に生成された説明">
              <a:extLst>
                <a:ext uri="{FF2B5EF4-FFF2-40B4-BE49-F238E27FC236}">
                  <a16:creationId xmlns:a16="http://schemas.microsoft.com/office/drawing/2014/main" id="{3847E229-8978-3DDB-19D8-12DCAB22BA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57630" y="2145920"/>
              <a:ext cx="8617611" cy="305357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672397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グループ化 12">
            <a:extLst>
              <a:ext uri="{FF2B5EF4-FFF2-40B4-BE49-F238E27FC236}">
                <a16:creationId xmlns:a16="http://schemas.microsoft.com/office/drawing/2014/main" id="{90AE8792-CC28-E056-47A1-86993DA53D0F}"/>
              </a:ext>
            </a:extLst>
          </p:cNvPr>
          <p:cNvGrpSpPr/>
          <p:nvPr/>
        </p:nvGrpSpPr>
        <p:grpSpPr>
          <a:xfrm>
            <a:off x="1543291" y="2139060"/>
            <a:ext cx="8646288" cy="3067291"/>
            <a:chOff x="1543291" y="2139060"/>
            <a:chExt cx="8646288" cy="3067291"/>
          </a:xfrm>
        </p:grpSpPr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A6F47ED0-BF87-2AC8-934B-DFD6DC6260FF}"/>
                </a:ext>
              </a:extLst>
            </p:cNvPr>
            <p:cNvSpPr/>
            <p:nvPr/>
          </p:nvSpPr>
          <p:spPr>
            <a:xfrm>
              <a:off x="1543291" y="21390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ロゴ&#10;&#10;自動的に生成された説明">
              <a:extLst>
                <a:ext uri="{FF2B5EF4-FFF2-40B4-BE49-F238E27FC236}">
                  <a16:creationId xmlns:a16="http://schemas.microsoft.com/office/drawing/2014/main" id="{03F8E323-317B-80FF-F798-DAB008956C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568" r="13013"/>
            <a:stretch/>
          </p:blipFill>
          <p:spPr>
            <a:xfrm>
              <a:off x="1543291" y="2414063"/>
              <a:ext cx="8646288" cy="251728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1535212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99925E0A-79E9-F353-B04A-6CD41061BE23}"/>
              </a:ext>
            </a:extLst>
          </p:cNvPr>
          <p:cNvGrpSpPr/>
          <p:nvPr/>
        </p:nvGrpSpPr>
        <p:grpSpPr>
          <a:xfrm>
            <a:off x="1601165" y="888994"/>
            <a:ext cx="8646288" cy="3067291"/>
            <a:chOff x="1601165" y="888994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AEDE3998-CBAE-CD25-5F34-97E35F51F826}"/>
                </a:ext>
              </a:extLst>
            </p:cNvPr>
            <p:cNvSpPr/>
            <p:nvPr/>
          </p:nvSpPr>
          <p:spPr>
            <a:xfrm>
              <a:off x="1601165" y="888994"/>
              <a:ext cx="8646288" cy="3067291"/>
            </a:xfrm>
            <a:prstGeom prst="rect">
              <a:avLst/>
            </a:prstGeom>
            <a:solidFill>
              <a:srgbClr val="E7F2FB"/>
            </a:solidFill>
            <a:ln>
              <a:solidFill>
                <a:srgbClr val="E7F2FB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テキスト&#10;&#10;低い精度で自動的に生成された説明">
              <a:extLst>
                <a:ext uri="{FF2B5EF4-FFF2-40B4-BE49-F238E27FC236}">
                  <a16:creationId xmlns:a16="http://schemas.microsoft.com/office/drawing/2014/main" id="{A3757689-3EBE-4167-54B2-827C98497D8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01165" y="1433003"/>
              <a:ext cx="8646288" cy="2078805"/>
            </a:xfrm>
            <a:prstGeom prst="rect">
              <a:avLst/>
            </a:prstGeom>
          </p:spPr>
        </p:pic>
      </p:grpSp>
      <p:pic>
        <p:nvPicPr>
          <p:cNvPr id="4" name="図 3" descr="テキスト&#10;&#10;低い精度で自動的に生成された説明">
            <a:extLst>
              <a:ext uri="{FF2B5EF4-FFF2-40B4-BE49-F238E27FC236}">
                <a16:creationId xmlns:a16="http://schemas.microsoft.com/office/drawing/2014/main" id="{A78B7AEA-9788-E809-3381-B556D664D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56" y="4385594"/>
            <a:ext cx="8646288" cy="20788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44018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08517A36-9CDC-FA62-A845-7D4E468C55A1}"/>
              </a:ext>
            </a:extLst>
          </p:cNvPr>
          <p:cNvSpPr/>
          <p:nvPr/>
        </p:nvSpPr>
        <p:spPr>
          <a:xfrm>
            <a:off x="1543291" y="2139060"/>
            <a:ext cx="8646288" cy="306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7" name="図 6" descr="テキスト&#10;&#10;中程度の精度で自動的に生成された説明">
            <a:extLst>
              <a:ext uri="{FF2B5EF4-FFF2-40B4-BE49-F238E27FC236}">
                <a16:creationId xmlns:a16="http://schemas.microsoft.com/office/drawing/2014/main" id="{54F4B2B2-4628-978A-D885-1C0A2C6E689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89" r="3591"/>
          <a:stretch/>
        </p:blipFill>
        <p:spPr>
          <a:xfrm>
            <a:off x="1555027" y="2670367"/>
            <a:ext cx="8622817" cy="2004677"/>
          </a:xfrm>
          <a:prstGeom prst="rect">
            <a:avLst/>
          </a:prstGeom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29647237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121E6924-71DA-9C0F-3B2E-820D4C796906}"/>
              </a:ext>
            </a:extLst>
          </p:cNvPr>
          <p:cNvSpPr/>
          <p:nvPr/>
        </p:nvSpPr>
        <p:spPr>
          <a:xfrm>
            <a:off x="1584090" y="1769409"/>
            <a:ext cx="8646288" cy="306729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C92A440D-D793-DD65-15B1-7330AC794319}"/>
              </a:ext>
            </a:extLst>
          </p:cNvPr>
          <p:cNvGrpSpPr/>
          <p:nvPr/>
        </p:nvGrpSpPr>
        <p:grpSpPr>
          <a:xfrm>
            <a:off x="3241966" y="1895353"/>
            <a:ext cx="5330536" cy="3067292"/>
            <a:chOff x="3241966" y="1895353"/>
            <a:chExt cx="5330536" cy="3067292"/>
          </a:xfrm>
        </p:grpSpPr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76CD0CFE-CFA3-E022-BB85-D6552E0908F8}"/>
                </a:ext>
              </a:extLst>
            </p:cNvPr>
            <p:cNvSpPr/>
            <p:nvPr/>
          </p:nvSpPr>
          <p:spPr>
            <a:xfrm>
              <a:off x="3241966" y="1895353"/>
              <a:ext cx="5330536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5" name="図 4" descr="図形&#10;&#10;自動的に生成された説明">
              <a:extLst>
                <a:ext uri="{FF2B5EF4-FFF2-40B4-BE49-F238E27FC236}">
                  <a16:creationId xmlns:a16="http://schemas.microsoft.com/office/drawing/2014/main" id="{45B3F27D-4552-6FEF-82F1-A315DF42321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701494" y="1895354"/>
              <a:ext cx="4267536" cy="30672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61C5505C-088D-7CA6-33B3-ADC4AE7A2E49}"/>
              </a:ext>
            </a:extLst>
          </p:cNvPr>
          <p:cNvGrpSpPr/>
          <p:nvPr/>
        </p:nvGrpSpPr>
        <p:grpSpPr>
          <a:xfrm>
            <a:off x="1613273" y="1832382"/>
            <a:ext cx="8646288" cy="3067291"/>
            <a:chOff x="1613273" y="1832382"/>
            <a:chExt cx="8646288" cy="3067291"/>
          </a:xfrm>
        </p:grpSpPr>
        <p:sp>
          <p:nvSpPr>
            <p:cNvPr id="3" name="正方形/長方形 2">
              <a:extLst>
                <a:ext uri="{FF2B5EF4-FFF2-40B4-BE49-F238E27FC236}">
                  <a16:creationId xmlns:a16="http://schemas.microsoft.com/office/drawing/2014/main" id="{28330DC3-57EE-18EB-716E-162307E48956}"/>
                </a:ext>
              </a:extLst>
            </p:cNvPr>
            <p:cNvSpPr/>
            <p:nvPr/>
          </p:nvSpPr>
          <p:spPr>
            <a:xfrm>
              <a:off x="1613273" y="1832382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図形&#10;&#10;自動的に生成された説明">
              <a:extLst>
                <a:ext uri="{FF2B5EF4-FFF2-40B4-BE49-F238E27FC236}">
                  <a16:creationId xmlns:a16="http://schemas.microsoft.com/office/drawing/2014/main" id="{85E8E7B5-E321-777C-3AA3-A04BB95CC8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2649" y="1832382"/>
              <a:ext cx="4267536" cy="3067291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593371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30FA2663-D5C0-9F42-76D0-41E31610E27A}"/>
              </a:ext>
            </a:extLst>
          </p:cNvPr>
          <p:cNvGrpSpPr/>
          <p:nvPr/>
        </p:nvGrpSpPr>
        <p:grpSpPr>
          <a:xfrm>
            <a:off x="1475197" y="2176282"/>
            <a:ext cx="8646288" cy="3067291"/>
            <a:chOff x="1475197" y="2176282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62A24A42-3C42-4A69-3DD6-DCA088E0639A}"/>
                </a:ext>
              </a:extLst>
            </p:cNvPr>
            <p:cNvSpPr/>
            <p:nvPr/>
          </p:nvSpPr>
          <p:spPr>
            <a:xfrm>
              <a:off x="1475197" y="2176282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9" name="図 8" descr="テキスト が含まれている画像&#10;&#10;自動的に生成された説明">
              <a:extLst>
                <a:ext uri="{FF2B5EF4-FFF2-40B4-BE49-F238E27FC236}">
                  <a16:creationId xmlns:a16="http://schemas.microsoft.com/office/drawing/2014/main" id="{C15457FE-6E66-57A8-1458-16BB0B7A9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8947" y="2224043"/>
              <a:ext cx="4918789" cy="297176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26072319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7BAA4E7C-BC8B-8AAC-F2D4-B610AA77C06A}"/>
              </a:ext>
            </a:extLst>
          </p:cNvPr>
          <p:cNvGrpSpPr/>
          <p:nvPr/>
        </p:nvGrpSpPr>
        <p:grpSpPr>
          <a:xfrm>
            <a:off x="521887" y="1681860"/>
            <a:ext cx="8646288" cy="3067291"/>
            <a:chOff x="521887" y="1681860"/>
            <a:chExt cx="8646288" cy="3067291"/>
          </a:xfrm>
        </p:grpSpPr>
        <p:sp>
          <p:nvSpPr>
            <p:cNvPr id="2" name="正方形/長方形 1">
              <a:extLst>
                <a:ext uri="{FF2B5EF4-FFF2-40B4-BE49-F238E27FC236}">
                  <a16:creationId xmlns:a16="http://schemas.microsoft.com/office/drawing/2014/main" id="{5FBD5B34-F46D-56C7-AF83-DFBC9C85063E}"/>
                </a:ext>
              </a:extLst>
            </p:cNvPr>
            <p:cNvSpPr/>
            <p:nvPr/>
          </p:nvSpPr>
          <p:spPr>
            <a:xfrm>
              <a:off x="521887" y="1681860"/>
              <a:ext cx="8646288" cy="306729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pic>
          <p:nvPicPr>
            <p:cNvPr id="7" name="図 6" descr="ロゴ, アイコン&#10;&#10;自動的に生成された説明">
              <a:extLst>
                <a:ext uri="{FF2B5EF4-FFF2-40B4-BE49-F238E27FC236}">
                  <a16:creationId xmlns:a16="http://schemas.microsoft.com/office/drawing/2014/main" id="{60FFBFA0-4179-61C7-3626-EA6ACC3564F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524670" y="2341316"/>
              <a:ext cx="6640722" cy="17483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7160337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Office PowerPoint</Application>
  <PresentationFormat>ワイド画面</PresentationFormat>
  <Paragraphs>0</Paragraphs>
  <Slides>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7</vt:i4>
      </vt:variant>
    </vt:vector>
  </HeadingPairs>
  <TitlesOfParts>
    <vt:vector size="11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Toshiyuki Sakai</dc:creator>
  <cp:lastModifiedBy>Toshiyuki Sakai</cp:lastModifiedBy>
  <cp:revision>10</cp:revision>
  <dcterms:created xsi:type="dcterms:W3CDTF">2024-05-24T09:46:47Z</dcterms:created>
  <dcterms:modified xsi:type="dcterms:W3CDTF">2024-08-07T05:29:17Z</dcterms:modified>
</cp:coreProperties>
</file>