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239D-A4F5-8372-EBC9-C74D4ECE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213433-2091-564C-8ACC-D5906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F194-4B0F-A93E-0312-E20C423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B683B-D230-59DE-FDA2-22A56247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9F89-FD9E-EFD7-6D1E-C40B5FE6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2C75-7C8D-795C-6C1B-910E483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F65FF-3E5E-2AC8-F7DC-93C7F293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10B80-449B-F2F7-5BD1-A7AC0DB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9F7F0-B876-5CB2-0263-09BB43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79D07-6ADA-9E26-EE73-77BD306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531396-317C-ED77-7054-5ED7180C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92FA1-64BF-4BD7-AEA6-01731198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71556-358C-21FF-E31F-BABF673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3903A-919C-C36A-3D27-2C17EC2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D4138-AC65-7214-5AE6-39C00C4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680C8-55BE-884E-B346-BFDF1D9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63425-C343-6B8B-E4A9-A7722C40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01FE0-C74B-8A0D-DC7C-1DB5E62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AE39F-AF8B-E1CA-B9F2-C16E304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BB7B-1BF6-24F8-DE14-20415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FF12E-4D00-5845-01BB-07C8806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30AE-B4C2-6BFE-8164-2B386ABB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05923-8437-80F4-F742-DD35510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E204-7410-1565-36A4-16443D4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C8F08-7DCD-FCD6-A7C3-1A9927C1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903CF-C9DB-1B96-0788-8098271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C1022-3201-29A1-E24B-4F235DDC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6B733-39A5-5E63-71F6-A555AB2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2615D-9711-1981-191E-E01C37F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5EAED-8E03-3E61-AAD9-29C64AD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3F410-F976-434D-E9CD-45F74F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817BA-4430-C97D-39CD-18AFAE87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A250C-87C3-6C9B-EBC5-37158A4B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CCEE6-A11F-F9DE-66F6-AC227AE6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93E19-824B-C530-66F3-B5EA5A7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D9D4E-48F3-0D65-ECB7-6913AAFF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9404F-17EB-9F6D-65C0-518D121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880C-93E8-5415-BDB4-21B351C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FDFA11-230A-B79E-D0D0-FC1493F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985CC-675C-9F23-C006-D716ABD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B40D50-4E13-C6A5-9364-84F9A859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C087A-53A2-A547-7BFF-0DF7C5F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B81E-0827-24FE-D084-2822B7B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B4ABDA-A2B2-3440-1F10-A96A0F4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AD1AD-4D71-C5CB-5CA5-DAF5DB5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D5AA-F651-928A-8F28-31A9772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0B250-8854-FEFD-A4D7-FA3E9BD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816DE-74BC-B1A3-80FF-5B40CD8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490B0-289E-2D49-7747-6FC5DE40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432F-EA01-C7CC-A0F0-32B7C6C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94002-C0FE-6EA7-6B97-2C915C2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8A6DB-1CA1-E52F-FED7-8A4D292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E5665-D305-9AD8-AEEA-5DCAFF5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E038A-323E-EB3B-3C5C-F83029E0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D5D99-F9D2-74E8-07DA-0F769EA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0F59-FC7C-67D2-F177-264AB3E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22916-FAD5-7500-B856-4356BD4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58CC5-8AD6-A8D5-FDF7-2727C19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17CAE4-AC67-43C7-E45A-6EC2F88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313570-4B5D-684E-5260-7BE6A062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1B7C-36E8-1E09-5DEC-52C8E59A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A50-6B71-1890-9812-9A6ED499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E8F67-1EC6-2D94-034C-E196514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A732-66ED-B9D5-138B-D91B5AD33BDB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79BF80-B56E-B140-B0E5-752362D6F990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3847E229-8978-3DDB-19D8-12DCAB22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30" y="2145920"/>
              <a:ext cx="8617611" cy="30535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23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AE8792-CC28-E056-47A1-86993DA53D0F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F47ED0-BF87-2AC8-934B-DFD6DC6260FF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03F8E323-317B-80FF-F798-DAB008956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8" r="13013"/>
            <a:stretch/>
          </p:blipFill>
          <p:spPr>
            <a:xfrm>
              <a:off x="1543291" y="2414063"/>
              <a:ext cx="8646288" cy="2517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925E0A-79E9-F353-B04A-6CD41061BE23}"/>
              </a:ext>
            </a:extLst>
          </p:cNvPr>
          <p:cNvGrpSpPr/>
          <p:nvPr/>
        </p:nvGrpSpPr>
        <p:grpSpPr>
          <a:xfrm>
            <a:off x="1601165" y="888994"/>
            <a:ext cx="8646288" cy="3067291"/>
            <a:chOff x="1601165" y="88899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DE3998-CBAE-CD25-5F34-97E35F51F826}"/>
                </a:ext>
              </a:extLst>
            </p:cNvPr>
            <p:cNvSpPr/>
            <p:nvPr/>
          </p:nvSpPr>
          <p:spPr>
            <a:xfrm>
              <a:off x="1601165" y="888994"/>
              <a:ext cx="8646288" cy="3067291"/>
            </a:xfrm>
            <a:prstGeom prst="rect">
              <a:avLst/>
            </a:prstGeom>
            <a:solidFill>
              <a:srgbClr val="E7F2FB"/>
            </a:solidFill>
            <a:ln>
              <a:solidFill>
                <a:srgbClr val="E7F2F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A3757689-3EBE-4167-54B2-827C984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65" y="1433003"/>
              <a:ext cx="8646288" cy="2078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17A36-9CDC-FA62-A845-7D4E468C55A1}"/>
              </a:ext>
            </a:extLst>
          </p:cNvPr>
          <p:cNvSpPr/>
          <p:nvPr/>
        </p:nvSpPr>
        <p:spPr>
          <a:xfrm>
            <a:off x="1543291" y="2139060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4F4B2B2-4628-978A-D885-1C0A2C6E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3591"/>
          <a:stretch/>
        </p:blipFill>
        <p:spPr>
          <a:xfrm>
            <a:off x="1555027" y="2670367"/>
            <a:ext cx="8622817" cy="20046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47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2A440D-D793-DD65-15B1-7330AC794319}"/>
              </a:ext>
            </a:extLst>
          </p:cNvPr>
          <p:cNvGrpSpPr/>
          <p:nvPr/>
        </p:nvGrpSpPr>
        <p:grpSpPr>
          <a:xfrm>
            <a:off x="3241966" y="1895353"/>
            <a:ext cx="5330536" cy="3067292"/>
            <a:chOff x="3241966" y="1895353"/>
            <a:chExt cx="5330536" cy="306729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6CD0CFE-CFA3-E022-BB85-D6552E0908F8}"/>
                </a:ext>
              </a:extLst>
            </p:cNvPr>
            <p:cNvSpPr/>
            <p:nvPr/>
          </p:nvSpPr>
          <p:spPr>
            <a:xfrm>
              <a:off x="3241966" y="1895353"/>
              <a:ext cx="533053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図形&#10;&#10;自動的に生成された説明">
              <a:extLst>
                <a:ext uri="{FF2B5EF4-FFF2-40B4-BE49-F238E27FC236}">
                  <a16:creationId xmlns:a16="http://schemas.microsoft.com/office/drawing/2014/main" id="{45B3F27D-4552-6FEF-82F1-A315DF42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94" y="1895354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33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6DBAE87-8283-AE33-08F1-FAD75C2F2AB8}"/>
              </a:ext>
            </a:extLst>
          </p:cNvPr>
          <p:cNvGrpSpPr/>
          <p:nvPr/>
        </p:nvGrpSpPr>
        <p:grpSpPr>
          <a:xfrm>
            <a:off x="3190009" y="2178453"/>
            <a:ext cx="5330536" cy="3067291"/>
            <a:chOff x="3190009" y="2178453"/>
            <a:chExt cx="5330536" cy="3067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B0B0A20-2E86-366B-C746-63A525CD0593}"/>
                </a:ext>
              </a:extLst>
            </p:cNvPr>
            <p:cNvSpPr/>
            <p:nvPr/>
          </p:nvSpPr>
          <p:spPr>
            <a:xfrm>
              <a:off x="3190009" y="2178453"/>
              <a:ext cx="533053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15457FE-6E66-57A8-1458-16BB0B7A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80" y="2180623"/>
              <a:ext cx="5069711" cy="306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72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D73297E-6E8C-2483-3E6F-1992E543D539}"/>
              </a:ext>
            </a:extLst>
          </p:cNvPr>
          <p:cNvGrpSpPr/>
          <p:nvPr/>
        </p:nvGrpSpPr>
        <p:grpSpPr>
          <a:xfrm>
            <a:off x="2283787" y="1991416"/>
            <a:ext cx="5330536" cy="3067291"/>
            <a:chOff x="2283787" y="1991416"/>
            <a:chExt cx="5330536" cy="3067291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85110F0-F451-6881-1B0F-E476116DB4AF}"/>
                </a:ext>
              </a:extLst>
            </p:cNvPr>
            <p:cNvSpPr/>
            <p:nvPr/>
          </p:nvSpPr>
          <p:spPr>
            <a:xfrm>
              <a:off x="2283787" y="1991416"/>
              <a:ext cx="533053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ロゴ, アイコン&#10;&#10;自動的に生成された説明">
              <a:extLst>
                <a:ext uri="{FF2B5EF4-FFF2-40B4-BE49-F238E27FC236}">
                  <a16:creationId xmlns:a16="http://schemas.microsoft.com/office/drawing/2014/main" id="{60FFBFA0-4179-61C7-3626-EA6ACC35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8735" y="2843078"/>
              <a:ext cx="5180641" cy="136396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60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Toshiyuki Sakai</dc:creator>
  <cp:lastModifiedBy>Toshiyuki Sakai</cp:lastModifiedBy>
  <cp:revision>8</cp:revision>
  <dcterms:created xsi:type="dcterms:W3CDTF">2024-05-24T09:46:47Z</dcterms:created>
  <dcterms:modified xsi:type="dcterms:W3CDTF">2024-05-24T10:36:07Z</dcterms:modified>
</cp:coreProperties>
</file>