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-1908" y="-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89B998C1-77D5-4CC7-AE35-A8C5AD226CDC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699AC0C-8ED0-4349-A943-C079E93EE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AAA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Data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Initial Findings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1"/>
            <a:ext cx="402603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4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543800" cy="3886200"/>
          </a:xfrm>
        </p:spPr>
        <p:txBody>
          <a:bodyPr anchor="t"/>
          <a:lstStyle/>
          <a:p>
            <a:r>
              <a:rPr lang="en-US" dirty="0" smtClean="0"/>
              <a:t>Training: 8,000 rows, 53 columns</a:t>
            </a:r>
          </a:p>
          <a:p>
            <a:r>
              <a:rPr lang="en-US" dirty="0" smtClean="0"/>
              <a:t>Testing: 2,000 rows, 53 columns (including all zero target variables)</a:t>
            </a:r>
          </a:p>
          <a:p>
            <a:r>
              <a:rPr lang="en-US" dirty="0" smtClean="0"/>
              <a:t>Initial Exclusion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Admission Date</a:t>
            </a:r>
          </a:p>
          <a:p>
            <a:pPr lvl="1"/>
            <a:r>
              <a:rPr lang="en-US" dirty="0" smtClean="0"/>
              <a:t>Diag. 1,2,3 description</a:t>
            </a:r>
          </a:p>
          <a:p>
            <a:pPr lvl="1"/>
            <a:r>
              <a:rPr lang="en-US" dirty="0" smtClean="0"/>
              <a:t>Discharge Deposition ID</a:t>
            </a:r>
          </a:p>
          <a:p>
            <a:pPr lvl="1"/>
            <a:r>
              <a:rPr lang="en-US" dirty="0" smtClean="0"/>
              <a:t>Admission Source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543800" cy="3886200"/>
          </a:xfrm>
        </p:spPr>
        <p:txBody>
          <a:bodyPr anchor="t"/>
          <a:lstStyle/>
          <a:p>
            <a:r>
              <a:rPr lang="en-US" dirty="0" smtClean="0"/>
              <a:t>Weight (0.96%)</a:t>
            </a:r>
          </a:p>
          <a:p>
            <a:r>
              <a:rPr lang="en-US" dirty="0" smtClean="0"/>
              <a:t>Payer Code (0.53%)</a:t>
            </a:r>
          </a:p>
          <a:p>
            <a:r>
              <a:rPr lang="en-US" dirty="0" smtClean="0"/>
              <a:t>Medical Specialty (0.41%)</a:t>
            </a:r>
          </a:p>
        </p:txBody>
      </p:sp>
    </p:spTree>
    <p:extLst>
      <p:ext uri="{BB962C8B-B14F-4D97-AF65-F5344CB8AC3E}">
        <p14:creationId xmlns:p14="http://schemas.microsoft.com/office/powerpoint/2010/main" val="14421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Zero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543800" cy="38862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7 Variables with zero variance</a:t>
            </a:r>
          </a:p>
          <a:p>
            <a:r>
              <a:rPr lang="en-US" dirty="0" err="1" smtClean="0"/>
              <a:t>Acetohexamide</a:t>
            </a:r>
            <a:endParaRPr lang="en-US" dirty="0" smtClean="0"/>
          </a:p>
          <a:p>
            <a:r>
              <a:rPr lang="en-US" dirty="0" err="1" smtClean="0"/>
              <a:t>Troglitazone</a:t>
            </a:r>
            <a:endParaRPr lang="en-US" dirty="0" smtClean="0"/>
          </a:p>
          <a:p>
            <a:r>
              <a:rPr lang="en-US" dirty="0" err="1" smtClean="0"/>
              <a:t>Examide</a:t>
            </a:r>
            <a:endParaRPr lang="en-US" dirty="0" smtClean="0"/>
          </a:p>
          <a:p>
            <a:r>
              <a:rPr lang="en-US" dirty="0" err="1" smtClean="0"/>
              <a:t>Citoglipton</a:t>
            </a:r>
            <a:endParaRPr lang="en-US" dirty="0" smtClean="0"/>
          </a:p>
          <a:p>
            <a:r>
              <a:rPr lang="en-US" dirty="0" err="1" smtClean="0"/>
              <a:t>Glimepiride.pioglitazone</a:t>
            </a:r>
            <a:endParaRPr lang="en-US" dirty="0" smtClean="0"/>
          </a:p>
          <a:p>
            <a:r>
              <a:rPr lang="en-US" dirty="0" err="1" smtClean="0"/>
              <a:t>Metformin.rosiglitazone</a:t>
            </a:r>
            <a:endParaRPr lang="en-US" dirty="0" smtClean="0"/>
          </a:p>
          <a:p>
            <a:r>
              <a:rPr lang="en-US" dirty="0" err="1" smtClean="0"/>
              <a:t>Metformin.pioglitazone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Selected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543800" cy="38862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36 Variables with zero variance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18980"/>
              </p:ext>
            </p:extLst>
          </p:nvPr>
        </p:nvGraphicFramePr>
        <p:xfrm>
          <a:off x="838200" y="2743200"/>
          <a:ext cx="7924800" cy="31242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[1] "race"                "gender"              "age"     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 [4] "admission_type_id"   "time_in_hospital"    "num_lab_procedures"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 [7] "num_procedures"      "num_medications"     "number_outpatient"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[10] "number_emergency"    "number_inpatient"    "diag_1"   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[13] "diag_2"              "diag_3"              "number_diagnoses"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[16] "max_glu_serum"       "A1Cresult"           "metformin"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[19] "repaglinide"         "nateglinide"         "chlorpropamide"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[22] "glimepiride"         "glipizide"           "glyburide" 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[25] "tolbutamide"         "pioglitazone"        "rosiglitazone"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[28] "acarbose"            "miglitol"            "tolazamide"   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[31] "insulin"             "glyburide.metformin" "glipizide.metformin"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[34] "change"              "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diabetesMed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"         "readmitted"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Initial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543800" cy="3886200"/>
          </a:xfrm>
        </p:spPr>
        <p:txBody>
          <a:bodyPr anchor="t"/>
          <a:lstStyle/>
          <a:p>
            <a:r>
              <a:rPr lang="en-US" dirty="0" smtClean="0"/>
              <a:t>Target</a:t>
            </a:r>
            <a:r>
              <a:rPr lang="en-US" dirty="0"/>
              <a:t>: Yes (59%) No (41%)</a:t>
            </a:r>
          </a:p>
          <a:p>
            <a:r>
              <a:rPr lang="en-US" dirty="0" smtClean="0"/>
              <a:t>Heuristic Model Accuracy (0.6)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1"/>
            <a:ext cx="612288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6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Initial Findings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05000"/>
            <a:ext cx="7543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Initial Findings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34" y="2362200"/>
            <a:ext cx="3161814" cy="167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42" y="2362200"/>
            <a:ext cx="3235953" cy="171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3" y="4103870"/>
            <a:ext cx="2841317" cy="183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92" y="4144386"/>
            <a:ext cx="3266845" cy="175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0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Initial Findings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3963449" cy="210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3600"/>
            <a:ext cx="3625963" cy="210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0" y="4234034"/>
            <a:ext cx="3961390" cy="201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4234034"/>
            <a:ext cx="3886200" cy="201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9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170</TotalTime>
  <Words>251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AAA Challenge</vt:lpstr>
      <vt:lpstr>Checking</vt:lpstr>
      <vt:lpstr>Missing Values</vt:lpstr>
      <vt:lpstr>Zero Variance</vt:lpstr>
      <vt:lpstr>Selected ID</vt:lpstr>
      <vt:lpstr>Initial Findings</vt:lpstr>
      <vt:lpstr>Initial Findings</vt:lpstr>
      <vt:lpstr>Initial Findings</vt:lpstr>
      <vt:lpstr>Initial Findings</vt:lpstr>
      <vt:lpstr>Initial Findings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Challenge</dc:title>
  <dc:creator>GELS</dc:creator>
  <cp:lastModifiedBy>GELS</cp:lastModifiedBy>
  <cp:revision>5</cp:revision>
  <dcterms:created xsi:type="dcterms:W3CDTF">2016-05-19T03:31:08Z</dcterms:created>
  <dcterms:modified xsi:type="dcterms:W3CDTF">2016-05-19T06:21:19Z</dcterms:modified>
</cp:coreProperties>
</file>