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2" r:id="rId6"/>
    <p:sldId id="270" r:id="rId7"/>
    <p:sldId id="266" r:id="rId8"/>
    <p:sldId id="268" r:id="rId9"/>
    <p:sldId id="269" r:id="rId10"/>
    <p:sldId id="274" r:id="rId11"/>
    <p:sldId id="271" r:id="rId12"/>
    <p:sldId id="272" r:id="rId13"/>
    <p:sldId id="275" r:id="rId14"/>
    <p:sldId id="276" r:id="rId15"/>
    <p:sldId id="264" r:id="rId16"/>
  </p:sldIdLst>
  <p:sldSz cx="12192000" cy="6858000"/>
  <p:notesSz cx="6858000" cy="9144000"/>
  <p:embeddedFontLst>
    <p:embeddedFont>
      <p:font typeface="Netcompany-Offc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BA5B-A766-4130-900D-415A08239FDE}" v="407" dt="2024-02-26T12:37:25.208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88523" autoAdjust="0"/>
  </p:normalViewPr>
  <p:slideViewPr>
    <p:cSldViewPr snapToGrid="0" showGuides="1">
      <p:cViewPr varScale="1">
        <p:scale>
          <a:sx n="96" d="100"/>
          <a:sy n="96" d="100"/>
        </p:scale>
        <p:origin x="114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5400" y="6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ữu Quốc Thông" userId="a5e2c3ea-2548-4b2a-98f4-6f6f1103b955" providerId="ADAL" clId="{30FABA5B-A766-4130-900D-415A08239FDE}"/>
    <pc:docChg chg="undo custSel addSld delSld modSld">
      <pc:chgData name="Trần Hữu Quốc Thông" userId="a5e2c3ea-2548-4b2a-98f4-6f6f1103b955" providerId="ADAL" clId="{30FABA5B-A766-4130-900D-415A08239FDE}" dt="2024-02-26T12:40:43.129" v="2130" actId="1076"/>
      <pc:docMkLst>
        <pc:docMk/>
      </pc:docMkLst>
      <pc:sldChg chg="modSp mod">
        <pc:chgData name="Trần Hữu Quốc Thông" userId="a5e2c3ea-2548-4b2a-98f4-6f6f1103b955" providerId="ADAL" clId="{30FABA5B-A766-4130-900D-415A08239FDE}" dt="2024-02-26T12:11:00.646" v="1725" actId="20577"/>
        <pc:sldMkLst>
          <pc:docMk/>
          <pc:sldMk cId="3953102291" sldId="262"/>
        </pc:sldMkLst>
        <pc:spChg chg="mod">
          <ac:chgData name="Trần Hữu Quốc Thông" userId="a5e2c3ea-2548-4b2a-98f4-6f6f1103b955" providerId="ADAL" clId="{30FABA5B-A766-4130-900D-415A08239FDE}" dt="2024-02-26T12:11:00.646" v="1725" actId="20577"/>
          <ac:spMkLst>
            <pc:docMk/>
            <pc:sldMk cId="3953102291" sldId="262"/>
            <ac:spMk id="4" creationId="{060EBBEB-B3C4-5E66-74FE-68AAF2B937E8}"/>
          </ac:spMkLst>
        </pc:spChg>
      </pc:sldChg>
      <pc:sldChg chg="delSp modSp mod">
        <pc:chgData name="Trần Hữu Quốc Thông" userId="a5e2c3ea-2548-4b2a-98f4-6f6f1103b955" providerId="ADAL" clId="{30FABA5B-A766-4130-900D-415A08239FDE}" dt="2024-02-26T12:05:34.194" v="1669" actId="20577"/>
        <pc:sldMkLst>
          <pc:docMk/>
          <pc:sldMk cId="3341905459" sldId="265"/>
        </pc:sldMkLst>
        <pc:spChg chg="mod">
          <ac:chgData name="Trần Hữu Quốc Thông" userId="a5e2c3ea-2548-4b2a-98f4-6f6f1103b955" providerId="ADAL" clId="{30FABA5B-A766-4130-900D-415A08239FDE}" dt="2024-02-26T12:05:34.194" v="1669" actId="20577"/>
          <ac:spMkLst>
            <pc:docMk/>
            <pc:sldMk cId="3341905459" sldId="265"/>
            <ac:spMk id="5" creationId="{8C583BC1-11AB-F347-57F1-9247C47F49C6}"/>
          </ac:spMkLst>
        </pc:spChg>
        <pc:spChg chg="mod">
          <ac:chgData name="Trần Hữu Quốc Thông" userId="a5e2c3ea-2548-4b2a-98f4-6f6f1103b955" providerId="ADAL" clId="{30FABA5B-A766-4130-900D-415A08239FDE}" dt="2024-02-25T10:15:21.246" v="77" actId="20577"/>
          <ac:spMkLst>
            <pc:docMk/>
            <pc:sldMk cId="3341905459" sldId="265"/>
            <ac:spMk id="7" creationId="{9B0A3AF0-C07B-2D08-5786-1B15A52948BF}"/>
          </ac:spMkLst>
        </pc:spChg>
        <pc:spChg chg="del mod">
          <ac:chgData name="Trần Hữu Quốc Thông" userId="a5e2c3ea-2548-4b2a-98f4-6f6f1103b955" providerId="ADAL" clId="{30FABA5B-A766-4130-900D-415A08239FDE}" dt="2024-02-25T10:15:27.180" v="78" actId="478"/>
          <ac:spMkLst>
            <pc:docMk/>
            <pc:sldMk cId="3341905459" sldId="265"/>
            <ac:spMk id="8" creationId="{BD9B366D-1157-B4A1-D399-F7F82D280F76}"/>
          </ac:spMkLst>
        </pc:spChg>
      </pc:sldChg>
      <pc:sldChg chg="modSp mod">
        <pc:chgData name="Trần Hữu Quốc Thông" userId="a5e2c3ea-2548-4b2a-98f4-6f6f1103b955" providerId="ADAL" clId="{30FABA5B-A766-4130-900D-415A08239FDE}" dt="2024-02-25T11:11:48.395" v="979" actId="14100"/>
        <pc:sldMkLst>
          <pc:docMk/>
          <pc:sldMk cId="2055266772" sldId="266"/>
        </pc:sldMkLst>
        <pc:spChg chg="mod">
          <ac:chgData name="Trần Hữu Quốc Thông" userId="a5e2c3ea-2548-4b2a-98f4-6f6f1103b955" providerId="ADAL" clId="{30FABA5B-A766-4130-900D-415A08239FDE}" dt="2024-02-25T11:11:48.395" v="979" actId="14100"/>
          <ac:spMkLst>
            <pc:docMk/>
            <pc:sldMk cId="2055266772" sldId="266"/>
            <ac:spMk id="6" creationId="{F80B01E7-EF4A-14EA-2900-CCCCE374A675}"/>
          </ac:spMkLst>
        </pc:spChg>
      </pc:sldChg>
      <pc:sldChg chg="addSp delSp modSp del mod">
        <pc:chgData name="Trần Hữu Quốc Thông" userId="a5e2c3ea-2548-4b2a-98f4-6f6f1103b955" providerId="ADAL" clId="{30FABA5B-A766-4130-900D-415A08239FDE}" dt="2024-02-25T10:50:18.909" v="309" actId="47"/>
        <pc:sldMkLst>
          <pc:docMk/>
          <pc:sldMk cId="1745600411" sldId="267"/>
        </pc:sldMkLst>
        <pc:spChg chg="del">
          <ac:chgData name="Trần Hữu Quốc Thông" userId="a5e2c3ea-2548-4b2a-98f4-6f6f1103b955" providerId="ADAL" clId="{30FABA5B-A766-4130-900D-415A08239FDE}" dt="2024-02-25T10:19:30.117" v="89" actId="1032"/>
          <ac:spMkLst>
            <pc:docMk/>
            <pc:sldMk cId="1745600411" sldId="267"/>
            <ac:spMk id="6" creationId="{01E2429E-A9E4-C288-9358-7D126E189705}"/>
          </ac:spMkLst>
        </pc:spChg>
        <pc:graphicFrameChg chg="add mod modGraphic">
          <ac:chgData name="Trần Hữu Quốc Thông" userId="a5e2c3ea-2548-4b2a-98f4-6f6f1103b955" providerId="ADAL" clId="{30FABA5B-A766-4130-900D-415A08239FDE}" dt="2024-02-25T10:23:04.419" v="251" actId="12789"/>
          <ac:graphicFrameMkLst>
            <pc:docMk/>
            <pc:sldMk cId="1745600411" sldId="267"/>
            <ac:graphicFrameMk id="7" creationId="{3DA229BE-B864-A4EC-11F5-1EE0DD693DBB}"/>
          </ac:graphicFrameMkLst>
        </pc:graphicFrameChg>
      </pc:sldChg>
      <pc:sldChg chg="addSp delSp modSp mod">
        <pc:chgData name="Trần Hữu Quốc Thông" userId="a5e2c3ea-2548-4b2a-98f4-6f6f1103b955" providerId="ADAL" clId="{30FABA5B-A766-4130-900D-415A08239FDE}" dt="2024-02-25T10:54:29.900" v="498" actId="20577"/>
        <pc:sldMkLst>
          <pc:docMk/>
          <pc:sldMk cId="2024305468" sldId="269"/>
        </pc:sldMkLst>
        <pc:spChg chg="mod">
          <ac:chgData name="Trần Hữu Quốc Thông" userId="a5e2c3ea-2548-4b2a-98f4-6f6f1103b955" providerId="ADAL" clId="{30FABA5B-A766-4130-900D-415A08239FDE}" dt="2024-02-25T10:50:29.604" v="338" actId="20577"/>
          <ac:spMkLst>
            <pc:docMk/>
            <pc:sldMk cId="2024305468" sldId="269"/>
            <ac:spMk id="4" creationId="{0C7AA4E7-98A2-54E5-4318-A019903071AF}"/>
          </ac:spMkLst>
        </pc:spChg>
        <pc:spChg chg="del">
          <ac:chgData name="Trần Hữu Quốc Thông" userId="a5e2c3ea-2548-4b2a-98f4-6f6f1103b955" providerId="ADAL" clId="{30FABA5B-A766-4130-900D-415A08239FDE}" dt="2024-02-25T10:51:09.880" v="339" actId="1032"/>
          <ac:spMkLst>
            <pc:docMk/>
            <pc:sldMk cId="2024305468" sldId="269"/>
            <ac:spMk id="6" creationId="{A3D15BC5-A176-8536-BFBD-32DC63E974FB}"/>
          </ac:spMkLst>
        </pc:spChg>
        <pc:graphicFrameChg chg="add mod modGraphic">
          <ac:chgData name="Trần Hữu Quốc Thông" userId="a5e2c3ea-2548-4b2a-98f4-6f6f1103b955" providerId="ADAL" clId="{30FABA5B-A766-4130-900D-415A08239FDE}" dt="2024-02-25T10:54:29.900" v="498" actId="20577"/>
          <ac:graphicFrameMkLst>
            <pc:docMk/>
            <pc:sldMk cId="2024305468" sldId="269"/>
            <ac:graphicFrameMk id="7" creationId="{D1D1624B-9B63-6ECF-3B31-6C549A7F2F02}"/>
          </ac:graphicFrameMkLst>
        </pc:graphicFrameChg>
      </pc:sldChg>
      <pc:sldChg chg="addSp delSp modSp mod modClrScheme chgLayout">
        <pc:chgData name="Trần Hữu Quốc Thông" userId="a5e2c3ea-2548-4b2a-98f4-6f6f1103b955" providerId="ADAL" clId="{30FABA5B-A766-4130-900D-415A08239FDE}" dt="2024-02-26T12:22:27.027" v="2033" actId="1076"/>
        <pc:sldMkLst>
          <pc:docMk/>
          <pc:sldMk cId="220444663" sldId="270"/>
        </pc:sldMkLst>
        <pc:spChg chg="mod ord">
          <ac:chgData name="Trần Hữu Quốc Thông" userId="a5e2c3ea-2548-4b2a-98f4-6f6f1103b955" providerId="ADAL" clId="{30FABA5B-A766-4130-900D-415A08239FDE}" dt="2024-02-26T12:17:09.037" v="1843" actId="700"/>
          <ac:spMkLst>
            <pc:docMk/>
            <pc:sldMk cId="220444663" sldId="270"/>
            <ac:spMk id="2" creationId="{A2582242-0207-B7EB-D3FA-0A15A5D17EB2}"/>
          </ac:spMkLst>
        </pc:spChg>
        <pc:spChg chg="mod ord">
          <ac:chgData name="Trần Hữu Quốc Thông" userId="a5e2c3ea-2548-4b2a-98f4-6f6f1103b955" providerId="ADAL" clId="{30FABA5B-A766-4130-900D-415A08239FDE}" dt="2024-02-26T12:17:09.037" v="1843" actId="700"/>
          <ac:spMkLst>
            <pc:docMk/>
            <pc:sldMk cId="220444663" sldId="270"/>
            <ac:spMk id="3" creationId="{FE5FF632-AA6C-88C3-E9E1-32952FB88595}"/>
          </ac:spMkLst>
        </pc:spChg>
        <pc:spChg chg="mod ord">
          <ac:chgData name="Trần Hữu Quốc Thông" userId="a5e2c3ea-2548-4b2a-98f4-6f6f1103b955" providerId="ADAL" clId="{30FABA5B-A766-4130-900D-415A08239FDE}" dt="2024-02-26T12:22:27.027" v="2033" actId="1076"/>
          <ac:spMkLst>
            <pc:docMk/>
            <pc:sldMk cId="220444663" sldId="270"/>
            <ac:spMk id="4" creationId="{D5FBC371-72DE-8AA1-B743-1FE3F073DF57}"/>
          </ac:spMkLst>
        </pc:spChg>
        <pc:spChg chg="mod ord">
          <ac:chgData name="Trần Hữu Quốc Thông" userId="a5e2c3ea-2548-4b2a-98f4-6f6f1103b955" providerId="ADAL" clId="{30FABA5B-A766-4130-900D-415A08239FDE}" dt="2024-02-26T12:17:35.273" v="1847" actId="20577"/>
          <ac:spMkLst>
            <pc:docMk/>
            <pc:sldMk cId="220444663" sldId="270"/>
            <ac:spMk id="5" creationId="{035F6FF6-C5D0-3994-88E1-2FBCA1E912FE}"/>
          </ac:spMkLst>
        </pc:spChg>
        <pc:spChg chg="mod ord">
          <ac:chgData name="Trần Hữu Quốc Thông" userId="a5e2c3ea-2548-4b2a-98f4-6f6f1103b955" providerId="ADAL" clId="{30FABA5B-A766-4130-900D-415A08239FDE}" dt="2024-02-26T12:17:20.912" v="1845" actId="20577"/>
          <ac:spMkLst>
            <pc:docMk/>
            <pc:sldMk cId="220444663" sldId="270"/>
            <ac:spMk id="6" creationId="{A61B4F64-CE90-DEFC-8D64-397DE57B8C21}"/>
          </ac:spMkLst>
        </pc:spChg>
        <pc:spChg chg="mod ord">
          <ac:chgData name="Trần Hữu Quốc Thông" userId="a5e2c3ea-2548-4b2a-98f4-6f6f1103b955" providerId="ADAL" clId="{30FABA5B-A766-4130-900D-415A08239FDE}" dt="2024-02-26T12:17:09.037" v="1843" actId="700"/>
          <ac:spMkLst>
            <pc:docMk/>
            <pc:sldMk cId="220444663" sldId="270"/>
            <ac:spMk id="7" creationId="{628E0B10-1512-735D-270D-9945D5EB62B6}"/>
          </ac:spMkLst>
        </pc:spChg>
        <pc:spChg chg="add mod ord">
          <ac:chgData name="Trần Hữu Quốc Thông" userId="a5e2c3ea-2548-4b2a-98f4-6f6f1103b955" providerId="ADAL" clId="{30FABA5B-A766-4130-900D-415A08239FDE}" dt="2024-02-26T12:17:40.977" v="1849" actId="20577"/>
          <ac:spMkLst>
            <pc:docMk/>
            <pc:sldMk cId="220444663" sldId="270"/>
            <ac:spMk id="8" creationId="{F8E9C96B-0471-E258-97A3-44B13AC8DCAA}"/>
          </ac:spMkLst>
        </pc:spChg>
        <pc:spChg chg="add mod ord">
          <ac:chgData name="Trần Hữu Quốc Thông" userId="a5e2c3ea-2548-4b2a-98f4-6f6f1103b955" providerId="ADAL" clId="{30FABA5B-A766-4130-900D-415A08239FDE}" dt="2024-02-26T12:17:38.754" v="1848"/>
          <ac:spMkLst>
            <pc:docMk/>
            <pc:sldMk cId="220444663" sldId="270"/>
            <ac:spMk id="9" creationId="{756A0CC6-97A5-BA89-58E7-4F038F6EDE18}"/>
          </ac:spMkLst>
        </pc:spChg>
        <pc:spChg chg="add mod ord">
          <ac:chgData name="Trần Hữu Quốc Thông" userId="a5e2c3ea-2548-4b2a-98f4-6f6f1103b955" providerId="ADAL" clId="{30FABA5B-A766-4130-900D-415A08239FDE}" dt="2024-02-26T12:17:33.320" v="1846"/>
          <ac:spMkLst>
            <pc:docMk/>
            <pc:sldMk cId="220444663" sldId="270"/>
            <ac:spMk id="10" creationId="{5FB44F7A-78A3-E427-4180-88EE2BFC2231}"/>
          </ac:spMkLst>
        </pc:spChg>
        <pc:picChg chg="add mod ord replST delST">
          <ac:chgData name="Trần Hữu Quốc Thông" userId="a5e2c3ea-2548-4b2a-98f4-6f6f1103b955" providerId="ADAL" clId="{30FABA5B-A766-4130-900D-415A08239FDE}" dt="2024-02-26T12:19:40.890" v="1923"/>
          <ac:picMkLst>
            <pc:docMk/>
            <pc:sldMk cId="220444663" sldId="270"/>
            <ac:picMk id="12" creationId="{2F296249-9A47-FDD0-9A41-65710CCB29B7}"/>
          </ac:picMkLst>
        </pc:picChg>
        <pc:picChg chg="add del mod ord replST delST">
          <ac:chgData name="Trần Hữu Quốc Thông" userId="a5e2c3ea-2548-4b2a-98f4-6f6f1103b955" providerId="ADAL" clId="{30FABA5B-A766-4130-900D-415A08239FDE}" dt="2024-02-26T12:19:39.925" v="1909"/>
          <ac:picMkLst>
            <pc:docMk/>
            <pc:sldMk cId="220444663" sldId="270"/>
            <ac:picMk id="14" creationId="{DE5187ED-F8D9-60DD-F601-41AFCD64DF6B}"/>
          </ac:picMkLst>
        </pc:picChg>
        <pc:picChg chg="add mod ord replST delST">
          <ac:chgData name="Trần Hữu Quốc Thông" userId="a5e2c3ea-2548-4b2a-98f4-6f6f1103b955" providerId="ADAL" clId="{30FABA5B-A766-4130-900D-415A08239FDE}" dt="2024-02-26T12:19:51.921" v="1944"/>
          <ac:picMkLst>
            <pc:docMk/>
            <pc:sldMk cId="220444663" sldId="270"/>
            <ac:picMk id="16" creationId="{F000BE55-572B-8992-D5A5-419BDCA6ED5A}"/>
          </ac:picMkLst>
        </pc:picChg>
        <pc:picChg chg="add del mod ord replST modCrop">
          <ac:chgData name="Trần Hữu Quốc Thông" userId="a5e2c3ea-2548-4b2a-98f4-6f6f1103b955" providerId="ADAL" clId="{30FABA5B-A766-4130-900D-415A08239FDE}" dt="2024-02-26T12:22:15.728" v="2032" actId="478"/>
          <ac:picMkLst>
            <pc:docMk/>
            <pc:sldMk cId="220444663" sldId="270"/>
            <ac:picMk id="18" creationId="{D50E5B20-8ED1-C1D0-A6C3-7B955908EC86}"/>
          </ac:picMkLst>
        </pc:picChg>
        <pc:picChg chg="add mod ord replST delST modCrop">
          <ac:chgData name="Trần Hữu Quốc Thông" userId="a5e2c3ea-2548-4b2a-98f4-6f6f1103b955" providerId="ADAL" clId="{30FABA5B-A766-4130-900D-415A08239FDE}" dt="2024-02-26T12:22:15.348" v="2031"/>
          <ac:picMkLst>
            <pc:docMk/>
            <pc:sldMk cId="220444663" sldId="270"/>
            <ac:picMk id="20" creationId="{0A70F28B-25AD-F694-9F39-F70200510FAE}"/>
          </ac:picMkLst>
        </pc:picChg>
      </pc:sldChg>
      <pc:sldChg chg="modSp mod">
        <pc:chgData name="Trần Hữu Quốc Thông" userId="a5e2c3ea-2548-4b2a-98f4-6f6f1103b955" providerId="ADAL" clId="{30FABA5B-A766-4130-900D-415A08239FDE}" dt="2024-02-26T12:31:09.224" v="2084" actId="6549"/>
        <pc:sldMkLst>
          <pc:docMk/>
          <pc:sldMk cId="992085638" sldId="271"/>
        </pc:sldMkLst>
        <pc:spChg chg="mod">
          <ac:chgData name="Trần Hữu Quốc Thông" userId="a5e2c3ea-2548-4b2a-98f4-6f6f1103b955" providerId="ADAL" clId="{30FABA5B-A766-4130-900D-415A08239FDE}" dt="2024-02-26T12:24:11.414" v="2058" actId="20577"/>
          <ac:spMkLst>
            <pc:docMk/>
            <pc:sldMk cId="992085638" sldId="271"/>
            <ac:spMk id="4" creationId="{0C7AA4E7-98A2-54E5-4318-A019903071AF}"/>
          </ac:spMkLst>
        </pc:spChg>
        <pc:spChg chg="mod">
          <ac:chgData name="Trần Hữu Quốc Thông" userId="a5e2c3ea-2548-4b2a-98f4-6f6f1103b955" providerId="ADAL" clId="{30FABA5B-A766-4130-900D-415A08239FDE}" dt="2024-02-26T12:31:09.224" v="2084" actId="6549"/>
          <ac:spMkLst>
            <pc:docMk/>
            <pc:sldMk cId="992085638" sldId="271"/>
            <ac:spMk id="6" creationId="{A3D15BC5-A176-8536-BFBD-32DC63E974FB}"/>
          </ac:spMkLst>
        </pc:spChg>
      </pc:sldChg>
      <pc:sldChg chg="modSp mod">
        <pc:chgData name="Trần Hữu Quốc Thông" userId="a5e2c3ea-2548-4b2a-98f4-6f6f1103b955" providerId="ADAL" clId="{30FABA5B-A766-4130-900D-415A08239FDE}" dt="2024-02-26T12:33:21.197" v="2116"/>
        <pc:sldMkLst>
          <pc:docMk/>
          <pc:sldMk cId="3249674078" sldId="272"/>
        </pc:sldMkLst>
        <pc:spChg chg="mod">
          <ac:chgData name="Trần Hữu Quốc Thông" userId="a5e2c3ea-2548-4b2a-98f4-6f6f1103b955" providerId="ADAL" clId="{30FABA5B-A766-4130-900D-415A08239FDE}" dt="2024-02-26T12:31:19.731" v="2114" actId="20577"/>
          <ac:spMkLst>
            <pc:docMk/>
            <pc:sldMk cId="3249674078" sldId="272"/>
            <ac:spMk id="4" creationId="{0C7AA4E7-98A2-54E5-4318-A019903071AF}"/>
          </ac:spMkLst>
        </pc:spChg>
        <pc:spChg chg="mod">
          <ac:chgData name="Trần Hữu Quốc Thông" userId="a5e2c3ea-2548-4b2a-98f4-6f6f1103b955" providerId="ADAL" clId="{30FABA5B-A766-4130-900D-415A08239FDE}" dt="2024-02-26T12:33:21.197" v="2116"/>
          <ac:spMkLst>
            <pc:docMk/>
            <pc:sldMk cId="3249674078" sldId="272"/>
            <ac:spMk id="6" creationId="{A3D15BC5-A176-8536-BFBD-32DC63E974FB}"/>
          </ac:spMkLst>
        </pc:spChg>
      </pc:sldChg>
      <pc:sldChg chg="add del">
        <pc:chgData name="Trần Hữu Quốc Thông" userId="a5e2c3ea-2548-4b2a-98f4-6f6f1103b955" providerId="ADAL" clId="{30FABA5B-A766-4130-900D-415A08239FDE}" dt="2024-02-25T11:08:42.557" v="976" actId="47"/>
        <pc:sldMkLst>
          <pc:docMk/>
          <pc:sldMk cId="509205819" sldId="273"/>
        </pc:sldMkLst>
      </pc:sldChg>
      <pc:sldChg chg="addSp delSp modSp add mod">
        <pc:chgData name="Trần Hữu Quốc Thông" userId="a5e2c3ea-2548-4b2a-98f4-6f6f1103b955" providerId="ADAL" clId="{30FABA5B-A766-4130-900D-415A08239FDE}" dt="2024-02-26T12:40:43.129" v="2130" actId="1076"/>
        <pc:sldMkLst>
          <pc:docMk/>
          <pc:sldMk cId="727701016" sldId="274"/>
        </pc:sldMkLst>
        <pc:spChg chg="mod">
          <ac:chgData name="Trần Hữu Quốc Thông" userId="a5e2c3ea-2548-4b2a-98f4-6f6f1103b955" providerId="ADAL" clId="{30FABA5B-A766-4130-900D-415A08239FDE}" dt="2024-02-25T10:56:05.761" v="529" actId="20577"/>
          <ac:spMkLst>
            <pc:docMk/>
            <pc:sldMk cId="727701016" sldId="274"/>
            <ac:spMk id="4" creationId="{695EB7A2-235F-AA61-B34F-2BFF49A0CA50}"/>
          </ac:spMkLst>
        </pc:spChg>
        <pc:spChg chg="mod">
          <ac:chgData name="Trần Hữu Quốc Thông" userId="a5e2c3ea-2548-4b2a-98f4-6f6f1103b955" providerId="ADAL" clId="{30FABA5B-A766-4130-900D-415A08239FDE}" dt="2024-02-26T12:40:43.129" v="2130" actId="1076"/>
          <ac:spMkLst>
            <pc:docMk/>
            <pc:sldMk cId="727701016" sldId="274"/>
            <ac:spMk id="5" creationId="{E07D805F-832A-EDFA-8334-46A9895866ED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9" creationId="{01CF3915-D4D1-AEA7-4A3B-40C2FE90B56D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0" creationId="{1478AB06-45D2-E567-71C8-1F12BDAC92B2}"/>
          </ac:spMkLst>
        </pc:spChg>
        <pc:spChg chg="mod">
          <ac:chgData name="Trần Hữu Quốc Thông" userId="a5e2c3ea-2548-4b2a-98f4-6f6f1103b955" providerId="ADAL" clId="{30FABA5B-A766-4130-900D-415A08239FDE}" dt="2024-02-25T10:58:09.307" v="627" actId="20577"/>
          <ac:spMkLst>
            <pc:docMk/>
            <pc:sldMk cId="727701016" sldId="274"/>
            <ac:spMk id="11" creationId="{204B0A2D-88D1-976B-72FA-BCD1A9A848B0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2" creationId="{090E0FA6-E272-E38F-A20D-CCBB9DA08075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3" creationId="{AEB499D0-81BB-1E0C-D0C5-CEE2C63461A3}"/>
          </ac:spMkLst>
        </pc:spChg>
        <pc:spChg chg="mod">
          <ac:chgData name="Trần Hữu Quốc Thông" userId="a5e2c3ea-2548-4b2a-98f4-6f6f1103b955" providerId="ADAL" clId="{30FABA5B-A766-4130-900D-415A08239FDE}" dt="2024-02-25T11:03:31.755" v="735" actId="1076"/>
          <ac:spMkLst>
            <pc:docMk/>
            <pc:sldMk cId="727701016" sldId="274"/>
            <ac:spMk id="14" creationId="{47098EE5-6641-090A-7E0C-0F71D0EA8A45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5" creationId="{C632F073-BCA6-D2D6-6C0F-F061A76A89BE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6" creationId="{61C4FC57-8415-6143-961C-0BD1DA01D3A5}"/>
          </ac:spMkLst>
        </pc:spChg>
        <pc:spChg chg="mod">
          <ac:chgData name="Trần Hữu Quốc Thông" userId="a5e2c3ea-2548-4b2a-98f4-6f6f1103b955" providerId="ADAL" clId="{30FABA5B-A766-4130-900D-415A08239FDE}" dt="2024-02-25T11:32:21.385" v="1640" actId="1076"/>
          <ac:spMkLst>
            <pc:docMk/>
            <pc:sldMk cId="727701016" sldId="274"/>
            <ac:spMk id="17" creationId="{FD0C169D-B9A6-60C5-5BB7-27773877CA3A}"/>
          </ac:spMkLst>
        </pc:spChg>
        <pc:spChg chg="mod">
          <ac:chgData name="Trần Hữu Quốc Thông" userId="a5e2c3ea-2548-4b2a-98f4-6f6f1103b955" providerId="ADAL" clId="{30FABA5B-A766-4130-900D-415A08239FDE}" dt="2024-02-25T11:33:42.631" v="1663" actId="20577"/>
          <ac:spMkLst>
            <pc:docMk/>
            <pc:sldMk cId="727701016" sldId="274"/>
            <ac:spMk id="18" creationId="{D7335DC5-932F-6B1E-4961-54ABDD18D838}"/>
          </ac:spMkLst>
        </pc:spChg>
        <pc:spChg chg="add del 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9" creationId="{500AA1C6-A78B-18A0-9819-CE7369092317}"/>
          </ac:spMkLst>
        </pc:spChg>
        <pc:spChg chg="del">
          <ac:chgData name="Trần Hữu Quốc Thông" userId="a5e2c3ea-2548-4b2a-98f4-6f6f1103b955" providerId="ADAL" clId="{30FABA5B-A766-4130-900D-415A08239FDE}" dt="2024-02-25T11:00:01.491" v="652" actId="478"/>
          <ac:spMkLst>
            <pc:docMk/>
            <pc:sldMk cId="727701016" sldId="274"/>
            <ac:spMk id="20" creationId="{D01D6635-7003-BCF8-27C1-1EFAEB31B081}"/>
          </ac:spMkLst>
        </pc:spChg>
        <pc:spChg chg="del">
          <ac:chgData name="Trần Hữu Quốc Thông" userId="a5e2c3ea-2548-4b2a-98f4-6f6f1103b955" providerId="ADAL" clId="{30FABA5B-A766-4130-900D-415A08239FDE}" dt="2024-02-25T11:00:05.030" v="654" actId="478"/>
          <ac:spMkLst>
            <pc:docMk/>
            <pc:sldMk cId="727701016" sldId="274"/>
            <ac:spMk id="21" creationId="{69E10A3A-C90B-A62B-CC5A-CB1B1075DBB9}"/>
          </ac:spMkLst>
        </pc:spChg>
        <pc:spChg chg="add del">
          <ac:chgData name="Trần Hữu Quốc Thông" userId="a5e2c3ea-2548-4b2a-98f4-6f6f1103b955" providerId="ADAL" clId="{30FABA5B-A766-4130-900D-415A08239FDE}" dt="2024-02-25T11:00:13.057" v="662" actId="478"/>
          <ac:spMkLst>
            <pc:docMk/>
            <pc:sldMk cId="727701016" sldId="274"/>
            <ac:spMk id="22" creationId="{EB8C3D8E-7A8D-3358-92DD-076A182D60D2}"/>
          </ac:spMkLst>
        </pc:spChg>
        <pc:spChg chg="del">
          <ac:chgData name="Trần Hữu Quốc Thông" userId="a5e2c3ea-2548-4b2a-98f4-6f6f1103b955" providerId="ADAL" clId="{30FABA5B-A766-4130-900D-415A08239FDE}" dt="2024-02-25T11:00:03.384" v="653" actId="478"/>
          <ac:spMkLst>
            <pc:docMk/>
            <pc:sldMk cId="727701016" sldId="274"/>
            <ac:spMk id="23" creationId="{B80DF706-E410-B999-3831-0CBF28548C6A}"/>
          </ac:spMkLst>
        </pc:spChg>
        <pc:spChg chg="del">
          <ac:chgData name="Trần Hữu Quốc Thông" userId="a5e2c3ea-2548-4b2a-98f4-6f6f1103b955" providerId="ADAL" clId="{30FABA5B-A766-4130-900D-415A08239FDE}" dt="2024-02-25T11:00:06.366" v="655" actId="478"/>
          <ac:spMkLst>
            <pc:docMk/>
            <pc:sldMk cId="727701016" sldId="274"/>
            <ac:spMk id="24" creationId="{67E868DA-558D-4DB8-FD9E-A677179ED328}"/>
          </ac:spMkLst>
        </pc:spChg>
        <pc:spChg chg="add del">
          <ac:chgData name="Trần Hữu Quốc Thông" userId="a5e2c3ea-2548-4b2a-98f4-6f6f1103b955" providerId="ADAL" clId="{30FABA5B-A766-4130-900D-415A08239FDE}" dt="2024-02-25T11:00:13.954" v="663" actId="478"/>
          <ac:spMkLst>
            <pc:docMk/>
            <pc:sldMk cId="727701016" sldId="274"/>
            <ac:spMk id="25" creationId="{FABFA082-F099-2837-017F-CDF6AF233D3E}"/>
          </ac:spMkLst>
        </pc:spChg>
      </pc:sldChg>
      <pc:sldChg chg="modSp add mod">
        <pc:chgData name="Trần Hữu Quốc Thông" userId="a5e2c3ea-2548-4b2a-98f4-6f6f1103b955" providerId="ADAL" clId="{30FABA5B-A766-4130-900D-415A08239FDE}" dt="2024-02-26T12:33:25.756" v="2121" actId="20577"/>
        <pc:sldMkLst>
          <pc:docMk/>
          <pc:sldMk cId="839440159" sldId="275"/>
        </pc:sldMkLst>
        <pc:spChg chg="mod">
          <ac:chgData name="Trần Hữu Quốc Thông" userId="a5e2c3ea-2548-4b2a-98f4-6f6f1103b955" providerId="ADAL" clId="{30FABA5B-A766-4130-900D-415A08239FDE}" dt="2024-02-26T12:33:25.756" v="2121" actId="20577"/>
          <ac:spMkLst>
            <pc:docMk/>
            <pc:sldMk cId="839440159" sldId="275"/>
            <ac:spMk id="4" creationId="{0C7AA4E7-98A2-54E5-4318-A019903071AF}"/>
          </ac:spMkLst>
        </pc:spChg>
      </pc:sldChg>
      <pc:sldChg chg="addSp delSp modSp add mod">
        <pc:chgData name="Trần Hữu Quốc Thông" userId="a5e2c3ea-2548-4b2a-98f4-6f6f1103b955" providerId="ADAL" clId="{30FABA5B-A766-4130-900D-415A08239FDE}" dt="2024-02-26T12:37:39.420" v="2129" actId="12789"/>
        <pc:sldMkLst>
          <pc:docMk/>
          <pc:sldMk cId="534250818" sldId="276"/>
        </pc:sldMkLst>
        <pc:spChg chg="mod">
          <ac:chgData name="Trần Hữu Quốc Thông" userId="a5e2c3ea-2548-4b2a-98f4-6f6f1103b955" providerId="ADAL" clId="{30FABA5B-A766-4130-900D-415A08239FDE}" dt="2024-02-26T12:37:29.644" v="2127" actId="20577"/>
          <ac:spMkLst>
            <pc:docMk/>
            <pc:sldMk cId="534250818" sldId="276"/>
            <ac:spMk id="4" creationId="{0C7AA4E7-98A2-54E5-4318-A019903071AF}"/>
          </ac:spMkLst>
        </pc:spChg>
        <pc:spChg chg="del">
          <ac:chgData name="Trần Hữu Quốc Thông" userId="a5e2c3ea-2548-4b2a-98f4-6f6f1103b955" providerId="ADAL" clId="{30FABA5B-A766-4130-900D-415A08239FDE}" dt="2024-02-26T12:37:25.208" v="2126" actId="931"/>
          <ac:spMkLst>
            <pc:docMk/>
            <pc:sldMk cId="534250818" sldId="276"/>
            <ac:spMk id="6" creationId="{A3D15BC5-A176-8536-BFBD-32DC63E974FB}"/>
          </ac:spMkLst>
        </pc:spChg>
        <pc:picChg chg="add mod">
          <ac:chgData name="Trần Hữu Quốc Thông" userId="a5e2c3ea-2548-4b2a-98f4-6f6f1103b955" providerId="ADAL" clId="{30FABA5B-A766-4130-900D-415A08239FDE}" dt="2024-02-26T12:37:39.420" v="2129" actId="12789"/>
          <ac:picMkLst>
            <pc:docMk/>
            <pc:sldMk cId="534250818" sldId="276"/>
            <ac:picMk id="8" creationId="{E5346D70-8865-1A6F-7C3A-C25AA4F91AE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32A7-6FE1-45C6-8BD7-8F45027E51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881CF3-87FF-46FF-8746-6DE6DEB6D7BE}">
      <dgm:prSet phldrT="[Text]" custT="1"/>
      <dgm:spPr/>
      <dgm:t>
        <a:bodyPr/>
        <a:lstStyle/>
        <a:p>
          <a:r>
            <a:rPr lang="en-US" sz="2800" dirty="0"/>
            <a:t>Functional Testing</a:t>
          </a:r>
        </a:p>
      </dgm:t>
    </dgm:pt>
    <dgm:pt modelId="{5D4BDC95-199D-4FA9-AAA8-A52F05D92C09}" type="parTrans" cxnId="{7648102A-F3C7-47B6-91B5-B4C1ED46334A}">
      <dgm:prSet/>
      <dgm:spPr/>
      <dgm:t>
        <a:bodyPr/>
        <a:lstStyle/>
        <a:p>
          <a:endParaRPr lang="en-US" sz="2800"/>
        </a:p>
      </dgm:t>
    </dgm:pt>
    <dgm:pt modelId="{0C1CD6FA-E2FF-458D-AAA3-82A283B64C27}" type="sibTrans" cxnId="{7648102A-F3C7-47B6-91B5-B4C1ED46334A}">
      <dgm:prSet/>
      <dgm:spPr/>
      <dgm:t>
        <a:bodyPr/>
        <a:lstStyle/>
        <a:p>
          <a:endParaRPr lang="en-US" sz="2800"/>
        </a:p>
      </dgm:t>
    </dgm:pt>
    <dgm:pt modelId="{02936549-F8FB-4AC7-A31D-5ECF2D89D596}">
      <dgm:prSet phldrT="[Text]" custT="1"/>
      <dgm:spPr/>
      <dgm:t>
        <a:bodyPr/>
        <a:lstStyle/>
        <a:p>
          <a:r>
            <a:rPr lang="en-US" sz="2800" dirty="0"/>
            <a:t>Compatibility Testing</a:t>
          </a:r>
        </a:p>
      </dgm:t>
    </dgm:pt>
    <dgm:pt modelId="{0FC7A721-E44E-4975-93C3-75D798E1F64E}" type="parTrans" cxnId="{F9057A1D-811F-446F-888D-835E215C26EC}">
      <dgm:prSet/>
      <dgm:spPr/>
      <dgm:t>
        <a:bodyPr/>
        <a:lstStyle/>
        <a:p>
          <a:endParaRPr lang="en-US" sz="2800"/>
        </a:p>
      </dgm:t>
    </dgm:pt>
    <dgm:pt modelId="{0DFF5222-7C36-4AA5-B348-A44DF08ED60E}" type="sibTrans" cxnId="{F9057A1D-811F-446F-888D-835E215C26EC}">
      <dgm:prSet/>
      <dgm:spPr/>
      <dgm:t>
        <a:bodyPr/>
        <a:lstStyle/>
        <a:p>
          <a:endParaRPr lang="en-US" sz="2800"/>
        </a:p>
      </dgm:t>
    </dgm:pt>
    <dgm:pt modelId="{160C2081-27ED-401F-82E1-D972D52A2E3C}">
      <dgm:prSet phldrT="[Text]" custT="1"/>
      <dgm:spPr/>
      <dgm:t>
        <a:bodyPr/>
        <a:lstStyle/>
        <a:p>
          <a:r>
            <a:rPr lang="en-US" sz="2800" dirty="0"/>
            <a:t>Usability Testing</a:t>
          </a:r>
        </a:p>
      </dgm:t>
    </dgm:pt>
    <dgm:pt modelId="{49001D0D-8314-47B4-B127-C165F579D39B}" type="parTrans" cxnId="{F6EE7DFC-7F90-4177-B1BF-4C98AFDD183D}">
      <dgm:prSet/>
      <dgm:spPr/>
      <dgm:t>
        <a:bodyPr/>
        <a:lstStyle/>
        <a:p>
          <a:endParaRPr lang="en-US" sz="2800"/>
        </a:p>
      </dgm:t>
    </dgm:pt>
    <dgm:pt modelId="{AD00F43B-8E46-4E08-9C61-5FAA351AEA77}" type="sibTrans" cxnId="{F6EE7DFC-7F90-4177-B1BF-4C98AFDD183D}">
      <dgm:prSet/>
      <dgm:spPr/>
      <dgm:t>
        <a:bodyPr/>
        <a:lstStyle/>
        <a:p>
          <a:endParaRPr lang="en-US" sz="2800"/>
        </a:p>
      </dgm:t>
    </dgm:pt>
    <dgm:pt modelId="{83051E08-F9EF-4E2D-A2FC-8F927D7F3188}">
      <dgm:prSet phldrT="[Text]" custT="1"/>
      <dgm:spPr/>
      <dgm:t>
        <a:bodyPr/>
        <a:lstStyle/>
        <a:p>
          <a:r>
            <a:rPr lang="en-US" sz="2800" dirty="0"/>
            <a:t>Accessibility Testing</a:t>
          </a:r>
        </a:p>
      </dgm:t>
    </dgm:pt>
    <dgm:pt modelId="{E146F4A6-9D6A-4934-847B-2AD555AA1BC6}" type="parTrans" cxnId="{9D573C56-5F43-472E-8E59-09BD189AE65E}">
      <dgm:prSet/>
      <dgm:spPr/>
      <dgm:t>
        <a:bodyPr/>
        <a:lstStyle/>
        <a:p>
          <a:endParaRPr lang="en-US" sz="2800"/>
        </a:p>
      </dgm:t>
    </dgm:pt>
    <dgm:pt modelId="{D229A5C5-F6C6-4FA7-AE46-E089C2FF9A2E}" type="sibTrans" cxnId="{9D573C56-5F43-472E-8E59-09BD189AE65E}">
      <dgm:prSet/>
      <dgm:spPr/>
      <dgm:t>
        <a:bodyPr/>
        <a:lstStyle/>
        <a:p>
          <a:endParaRPr lang="en-US" sz="2800"/>
        </a:p>
      </dgm:t>
    </dgm:pt>
    <dgm:pt modelId="{B3839380-65E4-465F-A465-47D22E9054D4}">
      <dgm:prSet phldrT="[Text]" custT="1"/>
      <dgm:spPr/>
      <dgm:t>
        <a:bodyPr/>
        <a:lstStyle/>
        <a:p>
          <a:r>
            <a:rPr lang="en-US" sz="2800" dirty="0"/>
            <a:t>Performance Testing</a:t>
          </a:r>
        </a:p>
      </dgm:t>
    </dgm:pt>
    <dgm:pt modelId="{753BF692-CE74-45B5-9A40-CA28DED7EDE6}" type="parTrans" cxnId="{C612B60E-4994-4A07-BE03-251D469353A9}">
      <dgm:prSet/>
      <dgm:spPr/>
      <dgm:t>
        <a:bodyPr/>
        <a:lstStyle/>
        <a:p>
          <a:endParaRPr lang="en-US" sz="2800"/>
        </a:p>
      </dgm:t>
    </dgm:pt>
    <dgm:pt modelId="{659260EE-58DC-4315-AF86-A49BAF0D60AC}" type="sibTrans" cxnId="{C612B60E-4994-4A07-BE03-251D469353A9}">
      <dgm:prSet/>
      <dgm:spPr/>
      <dgm:t>
        <a:bodyPr/>
        <a:lstStyle/>
        <a:p>
          <a:endParaRPr lang="en-US" sz="2800"/>
        </a:p>
      </dgm:t>
    </dgm:pt>
    <dgm:pt modelId="{3C26CDC6-831D-4FC9-9AA7-FA065E86CB37}" type="pres">
      <dgm:prSet presAssocID="{03DB32A7-6FE1-45C6-8BD7-8F45027E514E}" presName="diagram" presStyleCnt="0">
        <dgm:presLayoutVars>
          <dgm:dir/>
          <dgm:resizeHandles val="exact"/>
        </dgm:presLayoutVars>
      </dgm:prSet>
      <dgm:spPr/>
    </dgm:pt>
    <dgm:pt modelId="{72684B37-4B2B-4920-B51E-C45D65F1C862}" type="pres">
      <dgm:prSet presAssocID="{10881CF3-87FF-46FF-8746-6DE6DEB6D7BE}" presName="node" presStyleLbl="node1" presStyleIdx="0" presStyleCnt="5">
        <dgm:presLayoutVars>
          <dgm:bulletEnabled val="1"/>
        </dgm:presLayoutVars>
      </dgm:prSet>
      <dgm:spPr/>
    </dgm:pt>
    <dgm:pt modelId="{9F58A77E-DCF9-4905-874B-2D44CB320A2C}" type="pres">
      <dgm:prSet presAssocID="{0C1CD6FA-E2FF-458D-AAA3-82A283B64C27}" presName="sibTrans" presStyleCnt="0"/>
      <dgm:spPr/>
    </dgm:pt>
    <dgm:pt modelId="{62C12D19-D791-43B0-8651-8ACEF290CC92}" type="pres">
      <dgm:prSet presAssocID="{02936549-F8FB-4AC7-A31D-5ECF2D89D596}" presName="node" presStyleLbl="node1" presStyleIdx="1" presStyleCnt="5">
        <dgm:presLayoutVars>
          <dgm:bulletEnabled val="1"/>
        </dgm:presLayoutVars>
      </dgm:prSet>
      <dgm:spPr/>
    </dgm:pt>
    <dgm:pt modelId="{A9A8025B-4D96-4372-849D-9F9EBDB37F8A}" type="pres">
      <dgm:prSet presAssocID="{0DFF5222-7C36-4AA5-B348-A44DF08ED60E}" presName="sibTrans" presStyleCnt="0"/>
      <dgm:spPr/>
    </dgm:pt>
    <dgm:pt modelId="{8F4C84B8-9B0C-4155-AC72-42908DE249B4}" type="pres">
      <dgm:prSet presAssocID="{160C2081-27ED-401F-82E1-D972D52A2E3C}" presName="node" presStyleLbl="node1" presStyleIdx="2" presStyleCnt="5">
        <dgm:presLayoutVars>
          <dgm:bulletEnabled val="1"/>
        </dgm:presLayoutVars>
      </dgm:prSet>
      <dgm:spPr/>
    </dgm:pt>
    <dgm:pt modelId="{5FAEA5E7-3C51-4B5D-BCD9-438BEC92FFFF}" type="pres">
      <dgm:prSet presAssocID="{AD00F43B-8E46-4E08-9C61-5FAA351AEA77}" presName="sibTrans" presStyleCnt="0"/>
      <dgm:spPr/>
    </dgm:pt>
    <dgm:pt modelId="{1F8EE84E-14F3-4CF4-9522-4B644E953AC3}" type="pres">
      <dgm:prSet presAssocID="{83051E08-F9EF-4E2D-A2FC-8F927D7F3188}" presName="node" presStyleLbl="node1" presStyleIdx="3" presStyleCnt="5">
        <dgm:presLayoutVars>
          <dgm:bulletEnabled val="1"/>
        </dgm:presLayoutVars>
      </dgm:prSet>
      <dgm:spPr/>
    </dgm:pt>
    <dgm:pt modelId="{B1D284E5-D385-450A-B5CA-B4BD3F3D9574}" type="pres">
      <dgm:prSet presAssocID="{D229A5C5-F6C6-4FA7-AE46-E089C2FF9A2E}" presName="sibTrans" presStyleCnt="0"/>
      <dgm:spPr/>
    </dgm:pt>
    <dgm:pt modelId="{B624E2B1-814F-4D65-9E8B-9E6FE516794A}" type="pres">
      <dgm:prSet presAssocID="{B3839380-65E4-465F-A465-47D22E9054D4}" presName="node" presStyleLbl="node1" presStyleIdx="4" presStyleCnt="5">
        <dgm:presLayoutVars>
          <dgm:bulletEnabled val="1"/>
        </dgm:presLayoutVars>
      </dgm:prSet>
      <dgm:spPr/>
    </dgm:pt>
  </dgm:ptLst>
  <dgm:cxnLst>
    <dgm:cxn modelId="{6C71050D-747F-41BB-8A33-58FA66073C63}" type="presOf" srcId="{B3839380-65E4-465F-A465-47D22E9054D4}" destId="{B624E2B1-814F-4D65-9E8B-9E6FE516794A}" srcOrd="0" destOrd="0" presId="urn:microsoft.com/office/officeart/2005/8/layout/default"/>
    <dgm:cxn modelId="{C612B60E-4994-4A07-BE03-251D469353A9}" srcId="{03DB32A7-6FE1-45C6-8BD7-8F45027E514E}" destId="{B3839380-65E4-465F-A465-47D22E9054D4}" srcOrd="4" destOrd="0" parTransId="{753BF692-CE74-45B5-9A40-CA28DED7EDE6}" sibTransId="{659260EE-58DC-4315-AF86-A49BAF0D60AC}"/>
    <dgm:cxn modelId="{F9057A1D-811F-446F-888D-835E215C26EC}" srcId="{03DB32A7-6FE1-45C6-8BD7-8F45027E514E}" destId="{02936549-F8FB-4AC7-A31D-5ECF2D89D596}" srcOrd="1" destOrd="0" parTransId="{0FC7A721-E44E-4975-93C3-75D798E1F64E}" sibTransId="{0DFF5222-7C36-4AA5-B348-A44DF08ED60E}"/>
    <dgm:cxn modelId="{7648102A-F3C7-47B6-91B5-B4C1ED46334A}" srcId="{03DB32A7-6FE1-45C6-8BD7-8F45027E514E}" destId="{10881CF3-87FF-46FF-8746-6DE6DEB6D7BE}" srcOrd="0" destOrd="0" parTransId="{5D4BDC95-199D-4FA9-AAA8-A52F05D92C09}" sibTransId="{0C1CD6FA-E2FF-458D-AAA3-82A283B64C27}"/>
    <dgm:cxn modelId="{2DC06174-43E0-4B66-908E-F0A6512A392D}" type="presOf" srcId="{83051E08-F9EF-4E2D-A2FC-8F927D7F3188}" destId="{1F8EE84E-14F3-4CF4-9522-4B644E953AC3}" srcOrd="0" destOrd="0" presId="urn:microsoft.com/office/officeart/2005/8/layout/default"/>
    <dgm:cxn modelId="{9D573C56-5F43-472E-8E59-09BD189AE65E}" srcId="{03DB32A7-6FE1-45C6-8BD7-8F45027E514E}" destId="{83051E08-F9EF-4E2D-A2FC-8F927D7F3188}" srcOrd="3" destOrd="0" parTransId="{E146F4A6-9D6A-4934-847B-2AD555AA1BC6}" sibTransId="{D229A5C5-F6C6-4FA7-AE46-E089C2FF9A2E}"/>
    <dgm:cxn modelId="{FC87BE8D-E7C2-465B-BDBC-7991A70D5771}" type="presOf" srcId="{10881CF3-87FF-46FF-8746-6DE6DEB6D7BE}" destId="{72684B37-4B2B-4920-B51E-C45D65F1C862}" srcOrd="0" destOrd="0" presId="urn:microsoft.com/office/officeart/2005/8/layout/default"/>
    <dgm:cxn modelId="{5E72A8A0-4A54-482F-BA7D-F794C9604BE5}" type="presOf" srcId="{03DB32A7-6FE1-45C6-8BD7-8F45027E514E}" destId="{3C26CDC6-831D-4FC9-9AA7-FA065E86CB37}" srcOrd="0" destOrd="0" presId="urn:microsoft.com/office/officeart/2005/8/layout/default"/>
    <dgm:cxn modelId="{328EB9C7-8F25-42A0-A07F-D90CEA3500F1}" type="presOf" srcId="{160C2081-27ED-401F-82E1-D972D52A2E3C}" destId="{8F4C84B8-9B0C-4155-AC72-42908DE249B4}" srcOrd="0" destOrd="0" presId="urn:microsoft.com/office/officeart/2005/8/layout/default"/>
    <dgm:cxn modelId="{8A0572E6-6067-435E-8467-D2EE752D3946}" type="presOf" srcId="{02936549-F8FB-4AC7-A31D-5ECF2D89D596}" destId="{62C12D19-D791-43B0-8651-8ACEF290CC92}" srcOrd="0" destOrd="0" presId="urn:microsoft.com/office/officeart/2005/8/layout/default"/>
    <dgm:cxn modelId="{F6EE7DFC-7F90-4177-B1BF-4C98AFDD183D}" srcId="{03DB32A7-6FE1-45C6-8BD7-8F45027E514E}" destId="{160C2081-27ED-401F-82E1-D972D52A2E3C}" srcOrd="2" destOrd="0" parTransId="{49001D0D-8314-47B4-B127-C165F579D39B}" sibTransId="{AD00F43B-8E46-4E08-9C61-5FAA351AEA77}"/>
    <dgm:cxn modelId="{293078B5-0E6A-4113-BDC7-1F2F27461C22}" type="presParOf" srcId="{3C26CDC6-831D-4FC9-9AA7-FA065E86CB37}" destId="{72684B37-4B2B-4920-B51E-C45D65F1C862}" srcOrd="0" destOrd="0" presId="urn:microsoft.com/office/officeart/2005/8/layout/default"/>
    <dgm:cxn modelId="{214AC773-A37D-4DD9-86D6-F94240018D0F}" type="presParOf" srcId="{3C26CDC6-831D-4FC9-9AA7-FA065E86CB37}" destId="{9F58A77E-DCF9-4905-874B-2D44CB320A2C}" srcOrd="1" destOrd="0" presId="urn:microsoft.com/office/officeart/2005/8/layout/default"/>
    <dgm:cxn modelId="{242D27DF-BF69-4ABA-B3C1-B06D476D712C}" type="presParOf" srcId="{3C26CDC6-831D-4FC9-9AA7-FA065E86CB37}" destId="{62C12D19-D791-43B0-8651-8ACEF290CC92}" srcOrd="2" destOrd="0" presId="urn:microsoft.com/office/officeart/2005/8/layout/default"/>
    <dgm:cxn modelId="{879E1C03-365B-4060-AB49-3EE8E9723D79}" type="presParOf" srcId="{3C26CDC6-831D-4FC9-9AA7-FA065E86CB37}" destId="{A9A8025B-4D96-4372-849D-9F9EBDB37F8A}" srcOrd="3" destOrd="0" presId="urn:microsoft.com/office/officeart/2005/8/layout/default"/>
    <dgm:cxn modelId="{42E28796-829D-4617-8C77-66BB1FADDA2C}" type="presParOf" srcId="{3C26CDC6-831D-4FC9-9AA7-FA065E86CB37}" destId="{8F4C84B8-9B0C-4155-AC72-42908DE249B4}" srcOrd="4" destOrd="0" presId="urn:microsoft.com/office/officeart/2005/8/layout/default"/>
    <dgm:cxn modelId="{53648864-0878-476B-A60C-42C4D3210933}" type="presParOf" srcId="{3C26CDC6-831D-4FC9-9AA7-FA065E86CB37}" destId="{5FAEA5E7-3C51-4B5D-BCD9-438BEC92FFFF}" srcOrd="5" destOrd="0" presId="urn:microsoft.com/office/officeart/2005/8/layout/default"/>
    <dgm:cxn modelId="{9E2EBCD5-EA92-4D9F-A9D2-B30D57B88B3E}" type="presParOf" srcId="{3C26CDC6-831D-4FC9-9AA7-FA065E86CB37}" destId="{1F8EE84E-14F3-4CF4-9522-4B644E953AC3}" srcOrd="6" destOrd="0" presId="urn:microsoft.com/office/officeart/2005/8/layout/default"/>
    <dgm:cxn modelId="{AD364FE6-D919-438D-8239-E32FCAD70E2D}" type="presParOf" srcId="{3C26CDC6-831D-4FC9-9AA7-FA065E86CB37}" destId="{B1D284E5-D385-450A-B5CA-B4BD3F3D9574}" srcOrd="7" destOrd="0" presId="urn:microsoft.com/office/officeart/2005/8/layout/default"/>
    <dgm:cxn modelId="{13784EF9-F9BE-4890-B549-A0BD3ED09932}" type="presParOf" srcId="{3C26CDC6-831D-4FC9-9AA7-FA065E86CB37}" destId="{B624E2B1-814F-4D65-9E8B-9E6FE51679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84B37-4B2B-4920-B51E-C45D65F1C862}">
      <dsp:nvSpPr>
        <dsp:cNvPr id="0" name=""/>
        <dsp:cNvSpPr/>
      </dsp:nvSpPr>
      <dsp:spPr>
        <a:xfrm>
          <a:off x="295473" y="552"/>
          <a:ext cx="3508746" cy="2105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Functional Testing</a:t>
          </a:r>
        </a:p>
      </dsp:txBody>
      <dsp:txXfrm>
        <a:off x="295473" y="552"/>
        <a:ext cx="3508746" cy="2105248"/>
      </dsp:txXfrm>
    </dsp:sp>
    <dsp:sp modelId="{62C12D19-D791-43B0-8651-8ACEF290CC92}">
      <dsp:nvSpPr>
        <dsp:cNvPr id="0" name=""/>
        <dsp:cNvSpPr/>
      </dsp:nvSpPr>
      <dsp:spPr>
        <a:xfrm>
          <a:off x="4155095" y="552"/>
          <a:ext cx="3508746" cy="2105248"/>
        </a:xfrm>
        <a:prstGeom prst="rect">
          <a:avLst/>
        </a:prstGeom>
        <a:solidFill>
          <a:schemeClr val="accent2">
            <a:hueOff val="-494510"/>
            <a:satOff val="380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Compatibility Testing</a:t>
          </a:r>
        </a:p>
      </dsp:txBody>
      <dsp:txXfrm>
        <a:off x="4155095" y="552"/>
        <a:ext cx="3508746" cy="2105248"/>
      </dsp:txXfrm>
    </dsp:sp>
    <dsp:sp modelId="{8F4C84B8-9B0C-4155-AC72-42908DE249B4}">
      <dsp:nvSpPr>
        <dsp:cNvPr id="0" name=""/>
        <dsp:cNvSpPr/>
      </dsp:nvSpPr>
      <dsp:spPr>
        <a:xfrm>
          <a:off x="8014716" y="552"/>
          <a:ext cx="3508746" cy="2105248"/>
        </a:xfrm>
        <a:prstGeom prst="rect">
          <a:avLst/>
        </a:prstGeom>
        <a:solidFill>
          <a:schemeClr val="accent2">
            <a:hueOff val="-989019"/>
            <a:satOff val="7604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Usability Testing</a:t>
          </a:r>
        </a:p>
      </dsp:txBody>
      <dsp:txXfrm>
        <a:off x="8014716" y="552"/>
        <a:ext cx="3508746" cy="2105248"/>
      </dsp:txXfrm>
    </dsp:sp>
    <dsp:sp modelId="{1F8EE84E-14F3-4CF4-9522-4B644E953AC3}">
      <dsp:nvSpPr>
        <dsp:cNvPr id="0" name=""/>
        <dsp:cNvSpPr/>
      </dsp:nvSpPr>
      <dsp:spPr>
        <a:xfrm>
          <a:off x="2225284" y="2456674"/>
          <a:ext cx="3508746" cy="2105248"/>
        </a:xfrm>
        <a:prstGeom prst="rect">
          <a:avLst/>
        </a:prstGeom>
        <a:solidFill>
          <a:schemeClr val="accent2">
            <a:hueOff val="-1483529"/>
            <a:satOff val="11406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Accessibility Testing</a:t>
          </a:r>
        </a:p>
      </dsp:txBody>
      <dsp:txXfrm>
        <a:off x="2225284" y="2456674"/>
        <a:ext cx="3508746" cy="2105248"/>
      </dsp:txXfrm>
    </dsp:sp>
    <dsp:sp modelId="{B624E2B1-814F-4D65-9E8B-9E6FE516794A}">
      <dsp:nvSpPr>
        <dsp:cNvPr id="0" name=""/>
        <dsp:cNvSpPr/>
      </dsp:nvSpPr>
      <dsp:spPr>
        <a:xfrm>
          <a:off x="6084905" y="2456674"/>
          <a:ext cx="3508746" cy="2105248"/>
        </a:xfrm>
        <a:prstGeom prst="rect">
          <a:avLst/>
        </a:prstGeom>
        <a:solidFill>
          <a:schemeClr val="accent2">
            <a:hueOff val="-1978038"/>
            <a:satOff val="1520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Performance Testing</a:t>
          </a:r>
        </a:p>
      </dsp:txBody>
      <dsp:txXfrm>
        <a:off x="6084905" y="2456674"/>
        <a:ext cx="3508746" cy="210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61ADCD-0986-466F-BCF4-F14037440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D45B1-DDA3-4823-B57F-398ED6D7C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1F8A-F8D0-4BE8-A68D-D0E19DFD7784}" type="datetime1">
              <a:rPr lang="en-GB" smtClean="0"/>
              <a:t>26/02/2024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3C53-DC75-4A5C-81E7-5D7CB96E12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EE6-6533-46A0-A8FB-DBC2524232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B013-C79C-4BAB-9591-CE1E1BF2A9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38611-CB23-4A11-B466-01829FB3E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025B-ACD2-45C1-B156-1DDB470CE31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8BE06-C1AD-4FF4-9212-678516BA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0225-CB48-4A2A-9739-463AD2DBC3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58AC-7754-4623-9BAF-1E5C377CA539}" type="datetime1">
              <a:rPr lang="en-GB" smtClean="0"/>
              <a:t>26/02/2024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68863D3-1D0C-412C-99BB-873840116A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5E44B7E2-ED93-42BE-81A6-FE398D91C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691570-C65F-4C66-9CB2-8798BF7E8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26-02-2024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480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26-02-2024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83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12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26-02-2024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58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BBA9F3-D196-BBA8-2903-EE828E53E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4CA3E-5B1B-D3EC-3F73-1737AC332D3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 gree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A01F3901-6933-C0F9-F1F1-575DDBA43E3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70BB3A-060E-6D64-70AE-DFF0DDA9AE9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15C3E2-14B9-6BA4-E0B7-7FE0A5F9AC3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E8E85-6706-9DC3-B64D-DDB64F23EE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C13CC2-230E-E906-D4B3-9B84DDBF8A3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8F982B-5380-83E6-09AE-D22727B788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25710A-9CAE-302F-1DFC-469C5C6B2A8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A1EF90-A95A-2228-A38A-A8B1C841B4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C0D355-2F8D-7ED2-7CA0-AFBDDA87C92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91A2E7E4-6725-67D6-6B23-417C972DA2FA}"/>
              </a:ext>
            </a:extLst>
          </p:cNvPr>
          <p:cNvSpPr/>
          <p:nvPr userDrawn="1"/>
        </p:nvSpPr>
        <p:spPr>
          <a:xfrm>
            <a:off x="-1" y="0"/>
            <a:ext cx="6188076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Grid - green">
            <a:extLst>
              <a:ext uri="{FF2B5EF4-FFF2-40B4-BE49-F238E27FC236}">
                <a16:creationId xmlns:a16="http://schemas.microsoft.com/office/drawing/2014/main" id="{CF407EA9-CB88-C7C6-A244-A84C089EBCDD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37130A60-DB98-97A9-DAD5-9A5734FBD7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5F37B766-92F3-3EFE-31BF-5F12C286ADA6}"/>
              </a:ext>
            </a:extLst>
          </p:cNvPr>
          <p:cNvSpPr/>
          <p:nvPr userDrawn="1"/>
        </p:nvSpPr>
        <p:spPr bwMode="white"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D0E069-EED7-E693-F207-863701AAC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85738" y="185737"/>
            <a:ext cx="5816600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5739" y="1368000"/>
            <a:ext cx="581847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3289301" y="6474619"/>
            <a:ext cx="2713037" cy="196056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7EE698A-8A94-9F7E-F96D-82FCA1FD4D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36676612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4FEED968-A754-189A-8AE5-FC39FF6D8F7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CBB990-C009-1F5A-28E2-D34B2F56AE9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3A82F0-429A-9615-8C49-6C6036F2628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4F163D-69E3-DAD6-2131-396C310A4A3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0F8A488-7D56-7A7B-5AE6-6815B96D847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C36EB-6487-3E9E-031A-DD85AD53A0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5FEC9-36FD-73E4-991C-5AE50AE95E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E6CCE-0CCD-AC0C-A48A-2A280345FE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A97689-4FA2-8763-FE1D-55BE6E07B66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D86BC030-9960-8396-396A-19B6A5AF7B3F}"/>
              </a:ext>
            </a:extLst>
          </p:cNvPr>
          <p:cNvSpPr/>
          <p:nvPr userDrawn="1"/>
        </p:nvSpPr>
        <p:spPr>
          <a:xfrm>
            <a:off x="6002338" y="0"/>
            <a:ext cx="6190862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Grid - green">
            <a:extLst>
              <a:ext uri="{FF2B5EF4-FFF2-40B4-BE49-F238E27FC236}">
                <a16:creationId xmlns:a16="http://schemas.microsoft.com/office/drawing/2014/main" id="{BD3F9CF4-7EBF-26DA-F12D-4E39EAED76E6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5" name="Grid - freeform">
            <a:extLst>
              <a:ext uri="{FF2B5EF4-FFF2-40B4-BE49-F238E27FC236}">
                <a16:creationId xmlns:a16="http://schemas.microsoft.com/office/drawing/2014/main" id="{1AFD01C1-5A19-E8BB-3DCC-D61E7F7125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72FF8C4E-1A61-40B5-B63E-B994E0B8491A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189665" y="1368000"/>
            <a:ext cx="5806838" cy="4568400"/>
          </a:xfrm>
          <a:noFill/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altLang="zh-HK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9283465" y="6474619"/>
            <a:ext cx="2713037" cy="1960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A66082-E3B9-D074-20E4-E15681F3C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188075" y="185737"/>
            <a:ext cx="5816601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61A4D560-E51A-F971-14BA-98A5E2748F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3600"/>
            <a:ext cx="6002338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3133011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s">
            <a:extLst>
              <a:ext uri="{FF2B5EF4-FFF2-40B4-BE49-F238E27FC236}">
                <a16:creationId xmlns:a16="http://schemas.microsoft.com/office/drawing/2014/main" id="{0CA24D45-44EC-7074-5CDD-2AF3181146C9}"/>
              </a:ext>
            </a:extLst>
          </p:cNvPr>
          <p:cNvSpPr/>
          <p:nvPr userDrawn="1"/>
        </p:nvSpPr>
        <p:spPr bwMode="ltGray">
          <a:xfrm>
            <a:off x="0" y="-831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Date Placeholder 6" hidden="1">
            <a:extLst>
              <a:ext uri="{FF2B5EF4-FFF2-40B4-BE49-F238E27FC236}">
                <a16:creationId xmlns:a16="http://schemas.microsoft.com/office/drawing/2014/main" id="{538762EA-5441-692C-0DC7-A024A8DC5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7" name="Footer Placeholder 8" hidden="1">
            <a:extLst>
              <a:ext uri="{FF2B5EF4-FFF2-40B4-BE49-F238E27FC236}">
                <a16:creationId xmlns:a16="http://schemas.microsoft.com/office/drawing/2014/main" id="{C57096C3-14D1-F10F-9342-6E43A0875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0" hidden="1">
            <a:extLst>
              <a:ext uri="{FF2B5EF4-FFF2-40B4-BE49-F238E27FC236}">
                <a16:creationId xmlns:a16="http://schemas.microsoft.com/office/drawing/2014/main" id="{2F74DC6A-F2EA-22F0-DFF4-CDC10E80A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 bwMode="white"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973215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2954703-2753-4E2F-FCA3-D6D9F68EB7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AED2660-8C3E-1565-6D1F-B6BB26B002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EED010C-A0AB-29BD-DDE2-C564BD9809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 bwMode="white">
          <a:xfrm>
            <a:off x="3000375" y="1666874"/>
            <a:ext cx="187501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 bwMode="white"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 bwMode="white"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 bwMode="white"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66994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8341C624-B86A-DA65-DC5C-4F5FB3B75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46F0B5FC-D0C1-D42A-7143-9290BE3E9D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BB9F807B-ECD1-F577-B866-7D7D8703EC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0374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3000375" y="1666874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8ADBE27C-8929-A2F1-90D1-7F447909EA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E01A4073-508E-97D8-273C-C37EF94B8C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14194A3-85A1-C852-4B35-014896A6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</p:spTree>
    <p:extLst>
      <p:ext uri="{BB962C8B-B14F-4D97-AF65-F5344CB8AC3E}">
        <p14:creationId xmlns:p14="http://schemas.microsoft.com/office/powerpoint/2010/main" val="422693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0" y="1195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7" y="1627818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198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ong green no grid">
    <p:bg>
      <p:bgPr>
        <a:solidFill>
          <a:srgbClr val="123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8" y="1627818"/>
            <a:ext cx="7438146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3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76E63167-C26A-856D-CC72-064801CFE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B75EE55-6CAB-9AA3-328A-E0BDA69F0D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-1200" y="6016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6106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2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7BFE2FCA-9BAB-F2B2-4DA7-BACED54481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65BE812A-9023-9CF4-6B96-068DE6241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AA7BFD65-08C9-1340-556F-7990CE9ABBFE}"/>
              </a:ext>
            </a:extLst>
          </p:cNvPr>
          <p:cNvSpPr>
            <a:spLocks/>
          </p:cNvSpPr>
          <p:nvPr userDrawn="1"/>
        </p:nvSpPr>
        <p:spPr>
          <a:xfrm>
            <a:off x="-1200" y="-360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EA445E9E-B98F-C4E5-5966-49E72CD8BD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FE6EAD-778E-BDF2-9D68-D1D610854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5667" y="1609890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8787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C7E0A942-D894-37F6-9975-D587E8BE4E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19ED4D96-19E6-F329-EA5A-675F296424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852A952B-76EF-4C8C-8C7B-140D4588A85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86B312DF-9E04-8EC7-BF7D-380A73D1E276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3B2D50B-F7A1-3E5D-5317-A3672D5A3B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0130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</p:spTree>
    <p:extLst>
      <p:ext uri="{BB962C8B-B14F-4D97-AF65-F5344CB8AC3E}">
        <p14:creationId xmlns:p14="http://schemas.microsoft.com/office/powerpoint/2010/main" val="1516439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870EBE86-9D34-A174-27BF-9EFF7AF15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3169226-5D50-90C2-4AF1-4BC90A9B3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0"/>
            <a:ext cx="8996576" cy="2620964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0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90AE124-AB68-36E8-0409-11CA6CF3A4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3F6668BC-513A-B1F4-39EA-BDCFBDCE22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Backgrounds">
            <a:extLst>
              <a:ext uri="{FF2B5EF4-FFF2-40B4-BE49-F238E27FC236}">
                <a16:creationId xmlns:a16="http://schemas.microsoft.com/office/drawing/2014/main" id="{DB5C86D5-D1E2-CBFA-36B6-5154EB48654D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A90FCCFC-8D35-0483-FAB6-8375553E645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70D45FBA-DD21-FC4B-4421-D3250D2BFC81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EADC8-30A6-B6BE-9F54-B5488F402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AD753-83CD-C853-739F-AA968B28858C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white">
          <a:xfrm>
            <a:off x="185738" y="1438274"/>
            <a:ext cx="11818937" cy="456247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E63E6FAF-D301-D346-DD07-4D988EBA69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356F8DE8-42C6-67BA-F1E2-C6DDCB5E2B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180" y="0"/>
            <a:ext cx="8997756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4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DFBCB459-B393-258F-0A8D-221751B65D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9A5BAA76-EC5B-214B-1755-7AE19725A4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-1"/>
            <a:ext cx="8996575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0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1A8DBF05-D9E6-B669-3547-0B6F6A952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75278540-5B1F-F028-6178-C0711070F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597"/>
            <a:ext cx="8996575" cy="2607098"/>
          </a:xfrm>
        </p:spPr>
        <p:txBody>
          <a:bodyPr lIns="162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93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04A3CA84-1BA5-C9F8-E2B7-D59689A69C8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1F7A90-8978-F336-7E62-572CEB197A0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20A59E-FCAF-A2FA-5B7B-6D5A4478F2B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5B129C-8A99-02EE-9661-90141E5EB8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C951252-A180-BF67-FE82-86DCEF65229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A7137-6DEE-3502-8939-0C9614F237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732975-93F5-C381-37F4-1572BE9F80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25F6F-7EA7-8D66-D0A0-B5280596A3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B857EE3-B34F-876C-9439-5030C59A955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14" name="Date Placeholder 6" hidden="1">
            <a:extLst>
              <a:ext uri="{FF2B5EF4-FFF2-40B4-BE49-F238E27FC236}">
                <a16:creationId xmlns:a16="http://schemas.microsoft.com/office/drawing/2014/main" id="{4A6C8541-9AA3-0085-288C-D5E2023C30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65E283FC-BE00-FEF7-EDE4-38EFA9781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Grid - picture">
            <a:extLst>
              <a:ext uri="{FF2B5EF4-FFF2-40B4-BE49-F238E27FC236}">
                <a16:creationId xmlns:a16="http://schemas.microsoft.com/office/drawing/2014/main" id="{0E7FCCDA-1820-AC61-B837-6658D1BE0A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498974" cy="6858000"/>
          </a:xfrm>
          <a:custGeom>
            <a:avLst/>
            <a:gdLst>
              <a:gd name="connsiteX0" fmla="*/ 183018 w 4498974"/>
              <a:gd name="connsiteY0" fmla="*/ 0 h 6858000"/>
              <a:gd name="connsiteX1" fmla="*/ 190218 w 4498974"/>
              <a:gd name="connsiteY1" fmla="*/ 0 h 6858000"/>
              <a:gd name="connsiteX2" fmla="*/ 190218 w 4498974"/>
              <a:gd name="connsiteY2" fmla="*/ 183019 h 6858000"/>
              <a:gd name="connsiteX3" fmla="*/ 4498974 w 4498974"/>
              <a:gd name="connsiteY3" fmla="*/ 183019 h 6858000"/>
              <a:gd name="connsiteX4" fmla="*/ 4498974 w 4498974"/>
              <a:gd name="connsiteY4" fmla="*/ 190219 h 6858000"/>
              <a:gd name="connsiteX5" fmla="*/ 190218 w 4498974"/>
              <a:gd name="connsiteY5" fmla="*/ 190219 h 6858000"/>
              <a:gd name="connsiteX6" fmla="*/ 190218 w 4498974"/>
              <a:gd name="connsiteY6" fmla="*/ 6667781 h 6858000"/>
              <a:gd name="connsiteX7" fmla="*/ 4498974 w 4498974"/>
              <a:gd name="connsiteY7" fmla="*/ 6667781 h 6858000"/>
              <a:gd name="connsiteX8" fmla="*/ 4498974 w 4498974"/>
              <a:gd name="connsiteY8" fmla="*/ 6674981 h 6858000"/>
              <a:gd name="connsiteX9" fmla="*/ 190218 w 4498974"/>
              <a:gd name="connsiteY9" fmla="*/ 6674981 h 6858000"/>
              <a:gd name="connsiteX10" fmla="*/ 190218 w 4498974"/>
              <a:gd name="connsiteY10" fmla="*/ 6858000 h 6858000"/>
              <a:gd name="connsiteX11" fmla="*/ 183018 w 4498974"/>
              <a:gd name="connsiteY11" fmla="*/ 6858000 h 6858000"/>
              <a:gd name="connsiteX12" fmla="*/ 183018 w 4498974"/>
              <a:gd name="connsiteY12" fmla="*/ 6674981 h 6858000"/>
              <a:gd name="connsiteX13" fmla="*/ 0 w 4498974"/>
              <a:gd name="connsiteY13" fmla="*/ 6674981 h 6858000"/>
              <a:gd name="connsiteX14" fmla="*/ 0 w 4498974"/>
              <a:gd name="connsiteY14" fmla="*/ 6667781 h 6858000"/>
              <a:gd name="connsiteX15" fmla="*/ 183018 w 4498974"/>
              <a:gd name="connsiteY15" fmla="*/ 6667781 h 6858000"/>
              <a:gd name="connsiteX16" fmla="*/ 183018 w 4498974"/>
              <a:gd name="connsiteY16" fmla="*/ 190219 h 6858000"/>
              <a:gd name="connsiteX17" fmla="*/ 0 w 4498974"/>
              <a:gd name="connsiteY17" fmla="*/ 190219 h 6858000"/>
              <a:gd name="connsiteX18" fmla="*/ 0 w 4498974"/>
              <a:gd name="connsiteY18" fmla="*/ 183019 h 6858000"/>
              <a:gd name="connsiteX19" fmla="*/ 183018 w 4498974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8974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4498974" y="183019"/>
                </a:lnTo>
                <a:lnTo>
                  <a:pt x="4498974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4498974" y="6667781"/>
                </a:lnTo>
                <a:lnTo>
                  <a:pt x="4498974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A50615D6-0A3E-B10F-FB0D-DE6A1159C7EE}"/>
              </a:ext>
            </a:extLst>
          </p:cNvPr>
          <p:cNvSpPr/>
          <p:nvPr userDrawn="1"/>
        </p:nvSpPr>
        <p:spPr>
          <a:xfrm>
            <a:off x="4684712" y="6553953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C18C5-C86E-FADA-D411-2FABFD8B6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4712" y="185737"/>
            <a:ext cx="7319963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22C190-2DCB-D260-7EEA-9F975E6DB595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185738" y="4952999"/>
            <a:ext cx="3001962" cy="1717675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“Add statement about effects for business, society or customers”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D1EC185-5B12-41DF-8263-14BD8E01E2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86300" y="1440000"/>
            <a:ext cx="3564000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1A870A-B49A-41AB-A520-9F693B2A47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439150" y="1440000"/>
            <a:ext cx="3565525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C8B7966-A6D0-CD9C-64D3-C52B2040FA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49897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08212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A71C2-845C-4AD9-A7C4-08E016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1CBE856D-43CF-FEA8-6BC9-DDC92D41468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B17BBDC-AEE2-17E8-F63F-1CAFC465E2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9408F-6183-C914-F0E6-2BEA16F53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3939FEE8-CEBC-E4E4-3A5B-5889A224F4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909F1A14-91A4-D836-ED25-A921D10E52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Backgrounds">
            <a:extLst>
              <a:ext uri="{FF2B5EF4-FFF2-40B4-BE49-F238E27FC236}">
                <a16:creationId xmlns:a16="http://schemas.microsoft.com/office/drawing/2014/main" id="{3736B150-1203-331B-40BE-FF1D661B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">
            <a:extLst>
              <a:ext uri="{FF2B5EF4-FFF2-40B4-BE49-F238E27FC236}">
                <a16:creationId xmlns:a16="http://schemas.microsoft.com/office/drawing/2014/main" id="{266659E1-20C2-AFA5-20C1-CDFF6B0F811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141E1E"/>
              </a:solidFill>
            </a:endParaRP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9877389C-CEA5-2411-D7FA-7A9562C1D022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46EAD337-4C33-B0BF-3D7B-B4CBDA1D4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B1652FE9-F1F8-F0DC-B0B5-885B974AB0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AAC2477E-E0CD-66B3-67D0-3D395A2C026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Grid">
            <a:extLst>
              <a:ext uri="{FF2B5EF4-FFF2-40B4-BE49-F238E27FC236}">
                <a16:creationId xmlns:a16="http://schemas.microsoft.com/office/drawing/2014/main" id="{9CDF1C58-E1F8-E935-1E42-00832DA8776B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8ACB7881-CB6C-5120-BF17-2D436E554B59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01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52C8411E-0ECF-EF09-8D4C-3E8538831F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57F7775F-CF11-C3CE-C9A8-7A5196B3FB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53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uide">
            <a:extLst>
              <a:ext uri="{FF2B5EF4-FFF2-40B4-BE49-F238E27FC236}">
                <a16:creationId xmlns:a16="http://schemas.microsoft.com/office/drawing/2014/main" id="{3956445A-68AC-A051-5336-44E5C8F6B00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ED1235-CDA1-80D8-D6DD-E78968DAC1B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8CA25-99BB-13F5-A24F-67FCBD1CBB2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408DC-F695-F544-BB0D-A157EAF6859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A1BE66D-F196-0503-354A-333C3E0ADBD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B6891C-461A-72B4-58DD-E2DEBBD29FB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Send to Back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042DDC-29B7-D31A-F311-504E30D8068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BAC2E-EA39-5663-2C32-00E93026F9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0" dirty="0">
                  <a:solidFill>
                    <a:schemeClr val="bg1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Change picture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BC33B2-68DF-5642-512F-C226C206A2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D24145B0-0C2A-B6BD-45E9-64997AD0DB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37C243AA-E623-9F30-8E23-91B65811FB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Grid - freeform">
            <a:extLst>
              <a:ext uri="{FF2B5EF4-FFF2-40B4-BE49-F238E27FC236}">
                <a16:creationId xmlns:a16="http://schemas.microsoft.com/office/drawing/2014/main" id="{648DDE02-0128-A751-ACA6-C734FB2BD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795"/>
            <a:ext cx="12192000" cy="6858000"/>
          </a:xfrm>
          <a:custGeom>
            <a:avLst/>
            <a:gdLst>
              <a:gd name="connsiteX0" fmla="*/ 189620 w 12192000"/>
              <a:gd name="connsiteY0" fmla="*/ 190219 h 6858000"/>
              <a:gd name="connsiteX1" fmla="*/ 189620 w 12192000"/>
              <a:gd name="connsiteY1" fmla="*/ 6667781 h 6858000"/>
              <a:gd name="connsiteX2" fmla="*/ 12001239 w 12192000"/>
              <a:gd name="connsiteY2" fmla="*/ 6667781 h 6858000"/>
              <a:gd name="connsiteX3" fmla="*/ 12001239 w 12192000"/>
              <a:gd name="connsiteY3" fmla="*/ 190219 h 6858000"/>
              <a:gd name="connsiteX4" fmla="*/ 182420 w 12192000"/>
              <a:gd name="connsiteY4" fmla="*/ 0 h 6858000"/>
              <a:gd name="connsiteX5" fmla="*/ 189620 w 12192000"/>
              <a:gd name="connsiteY5" fmla="*/ 0 h 6858000"/>
              <a:gd name="connsiteX6" fmla="*/ 189620 w 12192000"/>
              <a:gd name="connsiteY6" fmla="*/ 183019 h 6858000"/>
              <a:gd name="connsiteX7" fmla="*/ 12001239 w 12192000"/>
              <a:gd name="connsiteY7" fmla="*/ 183019 h 6858000"/>
              <a:gd name="connsiteX8" fmla="*/ 12001239 w 12192000"/>
              <a:gd name="connsiteY8" fmla="*/ 0 h 6858000"/>
              <a:gd name="connsiteX9" fmla="*/ 12008439 w 12192000"/>
              <a:gd name="connsiteY9" fmla="*/ 0 h 6858000"/>
              <a:gd name="connsiteX10" fmla="*/ 12008439 w 12192000"/>
              <a:gd name="connsiteY10" fmla="*/ 183019 h 6858000"/>
              <a:gd name="connsiteX11" fmla="*/ 12192000 w 12192000"/>
              <a:gd name="connsiteY11" fmla="*/ 183019 h 6858000"/>
              <a:gd name="connsiteX12" fmla="*/ 12192000 w 12192000"/>
              <a:gd name="connsiteY12" fmla="*/ 190219 h 6858000"/>
              <a:gd name="connsiteX13" fmla="*/ 12008439 w 12192000"/>
              <a:gd name="connsiteY13" fmla="*/ 190219 h 6858000"/>
              <a:gd name="connsiteX14" fmla="*/ 12008439 w 12192000"/>
              <a:gd name="connsiteY14" fmla="*/ 6667781 h 6858000"/>
              <a:gd name="connsiteX15" fmla="*/ 12192000 w 12192000"/>
              <a:gd name="connsiteY15" fmla="*/ 6667781 h 6858000"/>
              <a:gd name="connsiteX16" fmla="*/ 12192000 w 12192000"/>
              <a:gd name="connsiteY16" fmla="*/ 6674981 h 6858000"/>
              <a:gd name="connsiteX17" fmla="*/ 12008439 w 12192000"/>
              <a:gd name="connsiteY17" fmla="*/ 6674981 h 6858000"/>
              <a:gd name="connsiteX18" fmla="*/ 12008439 w 12192000"/>
              <a:gd name="connsiteY18" fmla="*/ 6858000 h 6858000"/>
              <a:gd name="connsiteX19" fmla="*/ 12001239 w 12192000"/>
              <a:gd name="connsiteY19" fmla="*/ 6858000 h 6858000"/>
              <a:gd name="connsiteX20" fmla="*/ 12001239 w 12192000"/>
              <a:gd name="connsiteY20" fmla="*/ 6674981 h 6858000"/>
              <a:gd name="connsiteX21" fmla="*/ 189620 w 12192000"/>
              <a:gd name="connsiteY21" fmla="*/ 6674981 h 6858000"/>
              <a:gd name="connsiteX22" fmla="*/ 189620 w 12192000"/>
              <a:gd name="connsiteY22" fmla="*/ 6858000 h 6858000"/>
              <a:gd name="connsiteX23" fmla="*/ 182420 w 12192000"/>
              <a:gd name="connsiteY23" fmla="*/ 6858000 h 6858000"/>
              <a:gd name="connsiteX24" fmla="*/ 182420 w 12192000"/>
              <a:gd name="connsiteY24" fmla="*/ 6674981 h 6858000"/>
              <a:gd name="connsiteX25" fmla="*/ 0 w 12192000"/>
              <a:gd name="connsiteY25" fmla="*/ 6674981 h 6858000"/>
              <a:gd name="connsiteX26" fmla="*/ 0 w 12192000"/>
              <a:gd name="connsiteY26" fmla="*/ 6667781 h 6858000"/>
              <a:gd name="connsiteX27" fmla="*/ 182420 w 12192000"/>
              <a:gd name="connsiteY27" fmla="*/ 6667781 h 6858000"/>
              <a:gd name="connsiteX28" fmla="*/ 182420 w 12192000"/>
              <a:gd name="connsiteY28" fmla="*/ 190219 h 6858000"/>
              <a:gd name="connsiteX29" fmla="*/ 0 w 12192000"/>
              <a:gd name="connsiteY29" fmla="*/ 190219 h 6858000"/>
              <a:gd name="connsiteX30" fmla="*/ 0 w 12192000"/>
              <a:gd name="connsiteY30" fmla="*/ 183019 h 6858000"/>
              <a:gd name="connsiteX31" fmla="*/ 182420 w 12192000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0" h="6858000">
                <a:moveTo>
                  <a:pt x="189620" y="190219"/>
                </a:moveTo>
                <a:lnTo>
                  <a:pt x="189620" y="6667781"/>
                </a:lnTo>
                <a:lnTo>
                  <a:pt x="12001239" y="6667781"/>
                </a:lnTo>
                <a:lnTo>
                  <a:pt x="12001239" y="190219"/>
                </a:lnTo>
                <a:close/>
                <a:moveTo>
                  <a:pt x="182420" y="0"/>
                </a:moveTo>
                <a:lnTo>
                  <a:pt x="189620" y="0"/>
                </a:lnTo>
                <a:lnTo>
                  <a:pt x="189620" y="183019"/>
                </a:lnTo>
                <a:lnTo>
                  <a:pt x="12001239" y="183019"/>
                </a:lnTo>
                <a:lnTo>
                  <a:pt x="12001239" y="0"/>
                </a:lnTo>
                <a:lnTo>
                  <a:pt x="12008439" y="0"/>
                </a:lnTo>
                <a:lnTo>
                  <a:pt x="12008439" y="183019"/>
                </a:lnTo>
                <a:lnTo>
                  <a:pt x="12192000" y="183019"/>
                </a:lnTo>
                <a:lnTo>
                  <a:pt x="12192000" y="190219"/>
                </a:lnTo>
                <a:lnTo>
                  <a:pt x="12008439" y="190219"/>
                </a:lnTo>
                <a:lnTo>
                  <a:pt x="12008439" y="6667781"/>
                </a:lnTo>
                <a:lnTo>
                  <a:pt x="12192000" y="6667781"/>
                </a:lnTo>
                <a:lnTo>
                  <a:pt x="12192000" y="6674981"/>
                </a:lnTo>
                <a:lnTo>
                  <a:pt x="12008439" y="6674981"/>
                </a:lnTo>
                <a:lnTo>
                  <a:pt x="12008439" y="6858000"/>
                </a:lnTo>
                <a:lnTo>
                  <a:pt x="12001239" y="6858000"/>
                </a:lnTo>
                <a:lnTo>
                  <a:pt x="12001239" y="6674981"/>
                </a:lnTo>
                <a:lnTo>
                  <a:pt x="189620" y="6674981"/>
                </a:lnTo>
                <a:lnTo>
                  <a:pt x="189620" y="6858000"/>
                </a:lnTo>
                <a:lnTo>
                  <a:pt x="182420" y="6858000"/>
                </a:lnTo>
                <a:lnTo>
                  <a:pt x="182420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2420" y="6667781"/>
                </a:lnTo>
                <a:lnTo>
                  <a:pt x="182420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2420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Logo - freeform">
            <a:extLst>
              <a:ext uri="{FF2B5EF4-FFF2-40B4-BE49-F238E27FC236}">
                <a16:creationId xmlns:a16="http://schemas.microsoft.com/office/drawing/2014/main" id="{58073AFA-7EFF-0E30-CB85-EF3C4A969E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0800" y="6555600"/>
            <a:ext cx="936626" cy="142550"/>
          </a:xfrm>
          <a:custGeom>
            <a:avLst/>
            <a:gdLst>
              <a:gd name="connsiteX0" fmla="*/ 11589172 w 14787902"/>
              <a:gd name="connsiteY0" fmla="*/ 1086010 h 2250653"/>
              <a:gd name="connsiteX1" fmla="*/ 11293040 w 14787902"/>
              <a:gd name="connsiteY1" fmla="*/ 1204426 h 2250653"/>
              <a:gd name="connsiteX2" fmla="*/ 10917900 w 14787902"/>
              <a:gd name="connsiteY2" fmla="*/ 1421553 h 2250653"/>
              <a:gd name="connsiteX3" fmla="*/ 11174624 w 14787902"/>
              <a:gd name="connsiteY3" fmla="*/ 1618975 h 2250653"/>
              <a:gd name="connsiteX4" fmla="*/ 11589172 w 14787902"/>
              <a:gd name="connsiteY4" fmla="*/ 1145124 h 2250653"/>
              <a:gd name="connsiteX5" fmla="*/ 2369254 w 14787902"/>
              <a:gd name="connsiteY5" fmla="*/ 552857 h 2250653"/>
              <a:gd name="connsiteX6" fmla="*/ 1954706 w 14787902"/>
              <a:gd name="connsiteY6" fmla="*/ 967408 h 2250653"/>
              <a:gd name="connsiteX7" fmla="*/ 2764099 w 14787902"/>
              <a:gd name="connsiteY7" fmla="*/ 967408 h 2250653"/>
              <a:gd name="connsiteX8" fmla="*/ 2369254 w 14787902"/>
              <a:gd name="connsiteY8" fmla="*/ 552857 h 2250653"/>
              <a:gd name="connsiteX9" fmla="*/ 6120654 w 14787902"/>
              <a:gd name="connsiteY9" fmla="*/ 552670 h 2250653"/>
              <a:gd name="connsiteX10" fmla="*/ 5686211 w 14787902"/>
              <a:gd name="connsiteY10" fmla="*/ 1085823 h 2250653"/>
              <a:gd name="connsiteX11" fmla="*/ 6120654 w 14787902"/>
              <a:gd name="connsiteY11" fmla="*/ 1618975 h 2250653"/>
              <a:gd name="connsiteX12" fmla="*/ 6535203 w 14787902"/>
              <a:gd name="connsiteY12" fmla="*/ 1085823 h 2250653"/>
              <a:gd name="connsiteX13" fmla="*/ 6120654 w 14787902"/>
              <a:gd name="connsiteY13" fmla="*/ 552670 h 2250653"/>
              <a:gd name="connsiteX14" fmla="*/ 9891567 w 14787902"/>
              <a:gd name="connsiteY14" fmla="*/ 532964 h 2250653"/>
              <a:gd name="connsiteX15" fmla="*/ 9457125 w 14787902"/>
              <a:gd name="connsiteY15" fmla="*/ 1085823 h 2250653"/>
              <a:gd name="connsiteX16" fmla="*/ 9891567 w 14787902"/>
              <a:gd name="connsiteY16" fmla="*/ 1618975 h 2250653"/>
              <a:gd name="connsiteX17" fmla="*/ 10286412 w 14787902"/>
              <a:gd name="connsiteY17" fmla="*/ 1066118 h 2250653"/>
              <a:gd name="connsiteX18" fmla="*/ 9891567 w 14787902"/>
              <a:gd name="connsiteY18" fmla="*/ 532964 h 2250653"/>
              <a:gd name="connsiteX19" fmla="*/ 13445542 w 14787902"/>
              <a:gd name="connsiteY19" fmla="*/ 375139 h 2250653"/>
              <a:gd name="connsiteX20" fmla="*/ 13721972 w 14787902"/>
              <a:gd name="connsiteY20" fmla="*/ 375139 h 2250653"/>
              <a:gd name="connsiteX21" fmla="*/ 14057702 w 14787902"/>
              <a:gd name="connsiteY21" fmla="*/ 1303137 h 2250653"/>
              <a:gd name="connsiteX22" fmla="*/ 14117004 w 14787902"/>
              <a:gd name="connsiteY22" fmla="*/ 1559861 h 2250653"/>
              <a:gd name="connsiteX23" fmla="*/ 14136708 w 14787902"/>
              <a:gd name="connsiteY23" fmla="*/ 1559861 h 2250653"/>
              <a:gd name="connsiteX24" fmla="*/ 14196010 w 14787902"/>
              <a:gd name="connsiteY24" fmla="*/ 1303137 h 2250653"/>
              <a:gd name="connsiteX25" fmla="*/ 14531740 w 14787902"/>
              <a:gd name="connsiteY25" fmla="*/ 375139 h 2250653"/>
              <a:gd name="connsiteX26" fmla="*/ 14787902 w 14787902"/>
              <a:gd name="connsiteY26" fmla="*/ 375139 h 2250653"/>
              <a:gd name="connsiteX27" fmla="*/ 14274641 w 14787902"/>
              <a:gd name="connsiteY27" fmla="*/ 1737392 h 2250653"/>
              <a:gd name="connsiteX28" fmla="*/ 13702079 w 14787902"/>
              <a:gd name="connsiteY28" fmla="*/ 2250653 h 2250653"/>
              <a:gd name="connsiteX29" fmla="*/ 13524361 w 14787902"/>
              <a:gd name="connsiteY29" fmla="*/ 2211243 h 2250653"/>
              <a:gd name="connsiteX30" fmla="*/ 13524361 w 14787902"/>
              <a:gd name="connsiteY30" fmla="*/ 2013820 h 2250653"/>
              <a:gd name="connsiteX31" fmla="*/ 13682374 w 14787902"/>
              <a:gd name="connsiteY31" fmla="*/ 2053231 h 2250653"/>
              <a:gd name="connsiteX32" fmla="*/ 14018104 w 14787902"/>
              <a:gd name="connsiteY32" fmla="*/ 1816398 h 2250653"/>
              <a:gd name="connsiteX33" fmla="*/ 12872981 w 14787902"/>
              <a:gd name="connsiteY33" fmla="*/ 355435 h 2250653"/>
              <a:gd name="connsiteX34" fmla="*/ 13346832 w 14787902"/>
              <a:gd name="connsiteY34" fmla="*/ 829286 h 2250653"/>
              <a:gd name="connsiteX35" fmla="*/ 13346645 w 14787902"/>
              <a:gd name="connsiteY35" fmla="*/ 829286 h 2250653"/>
              <a:gd name="connsiteX36" fmla="*/ 13346645 w 14787902"/>
              <a:gd name="connsiteY36" fmla="*/ 1776989 h 2250653"/>
              <a:gd name="connsiteX37" fmla="*/ 13109812 w 14787902"/>
              <a:gd name="connsiteY37" fmla="*/ 1776989 h 2250653"/>
              <a:gd name="connsiteX38" fmla="*/ 13109812 w 14787902"/>
              <a:gd name="connsiteY38" fmla="*/ 888587 h 2250653"/>
              <a:gd name="connsiteX39" fmla="*/ 12813678 w 14787902"/>
              <a:gd name="connsiteY39" fmla="*/ 552857 h 2250653"/>
              <a:gd name="connsiteX40" fmla="*/ 12418833 w 14787902"/>
              <a:gd name="connsiteY40" fmla="*/ 1066118 h 2250653"/>
              <a:gd name="connsiteX41" fmla="*/ 12418833 w 14787902"/>
              <a:gd name="connsiteY41" fmla="*/ 1776802 h 2250653"/>
              <a:gd name="connsiteX42" fmla="*/ 12182002 w 14787902"/>
              <a:gd name="connsiteY42" fmla="*/ 1776802 h 2250653"/>
              <a:gd name="connsiteX43" fmla="*/ 12182002 w 14787902"/>
              <a:gd name="connsiteY43" fmla="*/ 375139 h 2250653"/>
              <a:gd name="connsiteX44" fmla="*/ 12418833 w 14787902"/>
              <a:gd name="connsiteY44" fmla="*/ 375139 h 2250653"/>
              <a:gd name="connsiteX45" fmla="*/ 12418833 w 14787902"/>
              <a:gd name="connsiteY45" fmla="*/ 710871 h 2250653"/>
              <a:gd name="connsiteX46" fmla="*/ 12872981 w 14787902"/>
              <a:gd name="connsiteY46" fmla="*/ 355435 h 2250653"/>
              <a:gd name="connsiteX47" fmla="*/ 11293040 w 14787902"/>
              <a:gd name="connsiteY47" fmla="*/ 355435 h 2250653"/>
              <a:gd name="connsiteX48" fmla="*/ 11845896 w 14787902"/>
              <a:gd name="connsiteY48" fmla="*/ 829286 h 2250653"/>
              <a:gd name="connsiteX49" fmla="*/ 11845896 w 14787902"/>
              <a:gd name="connsiteY49" fmla="*/ 1461151 h 2250653"/>
              <a:gd name="connsiteX50" fmla="*/ 11944606 w 14787902"/>
              <a:gd name="connsiteY50" fmla="*/ 1619165 h 2250653"/>
              <a:gd name="connsiteX51" fmla="*/ 12063023 w 14787902"/>
              <a:gd name="connsiteY51" fmla="*/ 1599458 h 2250653"/>
              <a:gd name="connsiteX52" fmla="*/ 12063212 w 14787902"/>
              <a:gd name="connsiteY52" fmla="*/ 1599271 h 2250653"/>
              <a:gd name="connsiteX53" fmla="*/ 12063212 w 14787902"/>
              <a:gd name="connsiteY53" fmla="*/ 1776989 h 2250653"/>
              <a:gd name="connsiteX54" fmla="*/ 11885494 w 14787902"/>
              <a:gd name="connsiteY54" fmla="*/ 1796694 h 2250653"/>
              <a:gd name="connsiteX55" fmla="*/ 11609064 w 14787902"/>
              <a:gd name="connsiteY55" fmla="*/ 1520265 h 2250653"/>
              <a:gd name="connsiteX56" fmla="*/ 11609064 w 14787902"/>
              <a:gd name="connsiteY56" fmla="*/ 1460963 h 2250653"/>
              <a:gd name="connsiteX57" fmla="*/ 11589359 w 14787902"/>
              <a:gd name="connsiteY57" fmla="*/ 1460963 h 2250653"/>
              <a:gd name="connsiteX58" fmla="*/ 11115509 w 14787902"/>
              <a:gd name="connsiteY58" fmla="*/ 1816398 h 2250653"/>
              <a:gd name="connsiteX59" fmla="*/ 10681067 w 14787902"/>
              <a:gd name="connsiteY59" fmla="*/ 1441259 h 2250653"/>
              <a:gd name="connsiteX60" fmla="*/ 11253629 w 14787902"/>
              <a:gd name="connsiteY60" fmla="*/ 1026708 h 2250653"/>
              <a:gd name="connsiteX61" fmla="*/ 11589359 w 14787902"/>
              <a:gd name="connsiteY61" fmla="*/ 769984 h 2250653"/>
              <a:gd name="connsiteX62" fmla="*/ 11293227 w 14787902"/>
              <a:gd name="connsiteY62" fmla="*/ 533153 h 2250653"/>
              <a:gd name="connsiteX63" fmla="*/ 10957497 w 14787902"/>
              <a:gd name="connsiteY63" fmla="*/ 848992 h 2250653"/>
              <a:gd name="connsiteX64" fmla="*/ 10700773 w 14787902"/>
              <a:gd name="connsiteY64" fmla="*/ 848992 h 2250653"/>
              <a:gd name="connsiteX65" fmla="*/ 11293040 w 14787902"/>
              <a:gd name="connsiteY65" fmla="*/ 355435 h 2250653"/>
              <a:gd name="connsiteX66" fmla="*/ 9950869 w 14787902"/>
              <a:gd name="connsiteY66" fmla="*/ 355435 h 2250653"/>
              <a:gd name="connsiteX67" fmla="*/ 10543136 w 14787902"/>
              <a:gd name="connsiteY67" fmla="*/ 1066118 h 2250653"/>
              <a:gd name="connsiteX68" fmla="*/ 9950869 w 14787902"/>
              <a:gd name="connsiteY68" fmla="*/ 1816398 h 2250653"/>
              <a:gd name="connsiteX69" fmla="*/ 9477018 w 14787902"/>
              <a:gd name="connsiteY69" fmla="*/ 1460963 h 2250653"/>
              <a:gd name="connsiteX70" fmla="*/ 9457314 w 14787902"/>
              <a:gd name="connsiteY70" fmla="*/ 1460963 h 2250653"/>
              <a:gd name="connsiteX71" fmla="*/ 9457314 w 14787902"/>
              <a:gd name="connsiteY71" fmla="*/ 2250653 h 2250653"/>
              <a:gd name="connsiteX72" fmla="*/ 9220482 w 14787902"/>
              <a:gd name="connsiteY72" fmla="*/ 2250653 h 2250653"/>
              <a:gd name="connsiteX73" fmla="*/ 9220482 w 14787902"/>
              <a:gd name="connsiteY73" fmla="*/ 375139 h 2250653"/>
              <a:gd name="connsiteX74" fmla="*/ 9457314 w 14787902"/>
              <a:gd name="connsiteY74" fmla="*/ 375139 h 2250653"/>
              <a:gd name="connsiteX75" fmla="*/ 9457314 w 14787902"/>
              <a:gd name="connsiteY75" fmla="*/ 710871 h 2250653"/>
              <a:gd name="connsiteX76" fmla="*/ 9477018 w 14787902"/>
              <a:gd name="connsiteY76" fmla="*/ 710871 h 2250653"/>
              <a:gd name="connsiteX77" fmla="*/ 9950869 w 14787902"/>
              <a:gd name="connsiteY77" fmla="*/ 355435 h 2250653"/>
              <a:gd name="connsiteX78" fmla="*/ 7660247 w 14787902"/>
              <a:gd name="connsiteY78" fmla="*/ 355435 h 2250653"/>
              <a:gd name="connsiteX79" fmla="*/ 8094687 w 14787902"/>
              <a:gd name="connsiteY79" fmla="*/ 710871 h 2250653"/>
              <a:gd name="connsiteX80" fmla="*/ 8529128 w 14787902"/>
              <a:gd name="connsiteY80" fmla="*/ 355435 h 2250653"/>
              <a:gd name="connsiteX81" fmla="*/ 9002979 w 14787902"/>
              <a:gd name="connsiteY81" fmla="*/ 829286 h 2250653"/>
              <a:gd name="connsiteX82" fmla="*/ 9002979 w 14787902"/>
              <a:gd name="connsiteY82" fmla="*/ 1776989 h 2250653"/>
              <a:gd name="connsiteX83" fmla="*/ 8746255 w 14787902"/>
              <a:gd name="connsiteY83" fmla="*/ 1776989 h 2250653"/>
              <a:gd name="connsiteX84" fmla="*/ 8746255 w 14787902"/>
              <a:gd name="connsiteY84" fmla="*/ 848992 h 2250653"/>
              <a:gd name="connsiteX85" fmla="*/ 8469828 w 14787902"/>
              <a:gd name="connsiteY85" fmla="*/ 552857 h 2250653"/>
              <a:gd name="connsiteX86" fmla="*/ 8114393 w 14787902"/>
              <a:gd name="connsiteY86" fmla="*/ 1066118 h 2250653"/>
              <a:gd name="connsiteX87" fmla="*/ 8114393 w 14787902"/>
              <a:gd name="connsiteY87" fmla="*/ 1776802 h 2250653"/>
              <a:gd name="connsiteX88" fmla="*/ 7857667 w 14787902"/>
              <a:gd name="connsiteY88" fmla="*/ 1776802 h 2250653"/>
              <a:gd name="connsiteX89" fmla="*/ 7857667 w 14787902"/>
              <a:gd name="connsiteY89" fmla="*/ 848803 h 2250653"/>
              <a:gd name="connsiteX90" fmla="*/ 7581239 w 14787902"/>
              <a:gd name="connsiteY90" fmla="*/ 552670 h 2250653"/>
              <a:gd name="connsiteX91" fmla="*/ 7206099 w 14787902"/>
              <a:gd name="connsiteY91" fmla="*/ 1065931 h 2250653"/>
              <a:gd name="connsiteX92" fmla="*/ 7206099 w 14787902"/>
              <a:gd name="connsiteY92" fmla="*/ 1776613 h 2250653"/>
              <a:gd name="connsiteX93" fmla="*/ 6969268 w 14787902"/>
              <a:gd name="connsiteY93" fmla="*/ 1776613 h 2250653"/>
              <a:gd name="connsiteX94" fmla="*/ 6969268 w 14787902"/>
              <a:gd name="connsiteY94" fmla="*/ 375139 h 2250653"/>
              <a:gd name="connsiteX95" fmla="*/ 7206099 w 14787902"/>
              <a:gd name="connsiteY95" fmla="*/ 375139 h 2250653"/>
              <a:gd name="connsiteX96" fmla="*/ 7206099 w 14787902"/>
              <a:gd name="connsiteY96" fmla="*/ 710871 h 2250653"/>
              <a:gd name="connsiteX97" fmla="*/ 7660247 w 14787902"/>
              <a:gd name="connsiteY97" fmla="*/ 355435 h 2250653"/>
              <a:gd name="connsiteX98" fmla="*/ 6120466 w 14787902"/>
              <a:gd name="connsiteY98" fmla="*/ 355248 h 2250653"/>
              <a:gd name="connsiteX99" fmla="*/ 6791739 w 14787902"/>
              <a:gd name="connsiteY99" fmla="*/ 1085823 h 2250653"/>
              <a:gd name="connsiteX100" fmla="*/ 6120466 w 14787902"/>
              <a:gd name="connsiteY100" fmla="*/ 1816400 h 2250653"/>
              <a:gd name="connsiteX101" fmla="*/ 5429487 w 14787902"/>
              <a:gd name="connsiteY101" fmla="*/ 1085823 h 2250653"/>
              <a:gd name="connsiteX102" fmla="*/ 6120466 w 14787902"/>
              <a:gd name="connsiteY102" fmla="*/ 355248 h 2250653"/>
              <a:gd name="connsiteX103" fmla="*/ 4639609 w 14787902"/>
              <a:gd name="connsiteY103" fmla="*/ 355248 h 2250653"/>
              <a:gd name="connsiteX104" fmla="*/ 5271473 w 14787902"/>
              <a:gd name="connsiteY104" fmla="*/ 908106 h 2250653"/>
              <a:gd name="connsiteX105" fmla="*/ 5014749 w 14787902"/>
              <a:gd name="connsiteY105" fmla="*/ 908106 h 2250653"/>
              <a:gd name="connsiteX106" fmla="*/ 4639609 w 14787902"/>
              <a:gd name="connsiteY106" fmla="*/ 552670 h 2250653"/>
              <a:gd name="connsiteX107" fmla="*/ 4205167 w 14787902"/>
              <a:gd name="connsiteY107" fmla="*/ 1085823 h 2250653"/>
              <a:gd name="connsiteX108" fmla="*/ 4639609 w 14787902"/>
              <a:gd name="connsiteY108" fmla="*/ 1618975 h 2250653"/>
              <a:gd name="connsiteX109" fmla="*/ 5034454 w 14787902"/>
              <a:gd name="connsiteY109" fmla="*/ 1243837 h 2250653"/>
              <a:gd name="connsiteX110" fmla="*/ 5271284 w 14787902"/>
              <a:gd name="connsiteY110" fmla="*/ 1243837 h 2250653"/>
              <a:gd name="connsiteX111" fmla="*/ 4639422 w 14787902"/>
              <a:gd name="connsiteY111" fmla="*/ 1816400 h 2250653"/>
              <a:gd name="connsiteX112" fmla="*/ 3948443 w 14787902"/>
              <a:gd name="connsiteY112" fmla="*/ 1085823 h 2250653"/>
              <a:gd name="connsiteX113" fmla="*/ 3948630 w 14787902"/>
              <a:gd name="connsiteY113" fmla="*/ 1085823 h 2250653"/>
              <a:gd name="connsiteX114" fmla="*/ 4639609 w 14787902"/>
              <a:gd name="connsiteY114" fmla="*/ 355248 h 2250653"/>
              <a:gd name="connsiteX115" fmla="*/ 2369629 w 14787902"/>
              <a:gd name="connsiteY115" fmla="*/ 355248 h 2250653"/>
              <a:gd name="connsiteX116" fmla="*/ 3021197 w 14787902"/>
              <a:gd name="connsiteY116" fmla="*/ 1105529 h 2250653"/>
              <a:gd name="connsiteX117" fmla="*/ 3021197 w 14787902"/>
              <a:gd name="connsiteY117" fmla="*/ 1144937 h 2250653"/>
              <a:gd name="connsiteX118" fmla="*/ 3020823 w 14787902"/>
              <a:gd name="connsiteY118" fmla="*/ 1145124 h 2250653"/>
              <a:gd name="connsiteX119" fmla="*/ 1954706 w 14787902"/>
              <a:gd name="connsiteY119" fmla="*/ 1145124 h 2250653"/>
              <a:gd name="connsiteX120" fmla="*/ 2389146 w 14787902"/>
              <a:gd name="connsiteY120" fmla="*/ 1618975 h 2250653"/>
              <a:gd name="connsiteX121" fmla="*/ 2744582 w 14787902"/>
              <a:gd name="connsiteY121" fmla="*/ 1362251 h 2250653"/>
              <a:gd name="connsiteX122" fmla="*/ 3001306 w 14787902"/>
              <a:gd name="connsiteY122" fmla="*/ 1362251 h 2250653"/>
              <a:gd name="connsiteX123" fmla="*/ 2389335 w 14787902"/>
              <a:gd name="connsiteY123" fmla="*/ 1816400 h 2250653"/>
              <a:gd name="connsiteX124" fmla="*/ 1698356 w 14787902"/>
              <a:gd name="connsiteY124" fmla="*/ 1085823 h 2250653"/>
              <a:gd name="connsiteX125" fmla="*/ 2369629 w 14787902"/>
              <a:gd name="connsiteY125" fmla="*/ 355248 h 2250653"/>
              <a:gd name="connsiteX126" fmla="*/ 3297064 w 14787902"/>
              <a:gd name="connsiteY126" fmla="*/ 0 h 2250653"/>
              <a:gd name="connsiteX127" fmla="*/ 3553788 w 14787902"/>
              <a:gd name="connsiteY127" fmla="*/ 0 h 2250653"/>
              <a:gd name="connsiteX128" fmla="*/ 3553788 w 14787902"/>
              <a:gd name="connsiteY128" fmla="*/ 375141 h 2250653"/>
              <a:gd name="connsiteX129" fmla="*/ 3849920 w 14787902"/>
              <a:gd name="connsiteY129" fmla="*/ 375141 h 2250653"/>
              <a:gd name="connsiteX130" fmla="*/ 3849920 w 14787902"/>
              <a:gd name="connsiteY130" fmla="*/ 572563 h 2250653"/>
              <a:gd name="connsiteX131" fmla="*/ 3553788 w 14787902"/>
              <a:gd name="connsiteY131" fmla="*/ 572563 h 2250653"/>
              <a:gd name="connsiteX132" fmla="*/ 3553788 w 14787902"/>
              <a:gd name="connsiteY132" fmla="*/ 1401851 h 2250653"/>
              <a:gd name="connsiteX133" fmla="*/ 3711800 w 14787902"/>
              <a:gd name="connsiteY133" fmla="*/ 1618977 h 2250653"/>
              <a:gd name="connsiteX134" fmla="*/ 3849920 w 14787902"/>
              <a:gd name="connsiteY134" fmla="*/ 1579567 h 2250653"/>
              <a:gd name="connsiteX135" fmla="*/ 3849920 w 14787902"/>
              <a:gd name="connsiteY135" fmla="*/ 1776989 h 2250653"/>
              <a:gd name="connsiteX136" fmla="*/ 3691908 w 14787902"/>
              <a:gd name="connsiteY136" fmla="*/ 1816400 h 2250653"/>
              <a:gd name="connsiteX137" fmla="*/ 3297064 w 14787902"/>
              <a:gd name="connsiteY137" fmla="*/ 1421555 h 2250653"/>
              <a:gd name="connsiteX138" fmla="*/ 3297064 w 14787902"/>
              <a:gd name="connsiteY138" fmla="*/ 572563 h 2250653"/>
              <a:gd name="connsiteX139" fmla="*/ 3099642 w 14787902"/>
              <a:gd name="connsiteY139" fmla="*/ 572563 h 2250653"/>
              <a:gd name="connsiteX140" fmla="*/ 3099642 w 14787902"/>
              <a:gd name="connsiteY140" fmla="*/ 375141 h 2250653"/>
              <a:gd name="connsiteX141" fmla="*/ 3297064 w 14787902"/>
              <a:gd name="connsiteY141" fmla="*/ 375141 h 2250653"/>
              <a:gd name="connsiteX142" fmla="*/ 0 w 14787902"/>
              <a:gd name="connsiteY142" fmla="*/ 0 h 2250653"/>
              <a:gd name="connsiteX143" fmla="*/ 315839 w 14787902"/>
              <a:gd name="connsiteY143" fmla="*/ 0 h 2250653"/>
              <a:gd name="connsiteX144" fmla="*/ 1105528 w 14787902"/>
              <a:gd name="connsiteY144" fmla="*/ 1224132 h 2250653"/>
              <a:gd name="connsiteX145" fmla="*/ 1263540 w 14787902"/>
              <a:gd name="connsiteY145" fmla="*/ 1500561 h 2250653"/>
              <a:gd name="connsiteX146" fmla="*/ 1263540 w 14787902"/>
              <a:gd name="connsiteY146" fmla="*/ 0 h 2250653"/>
              <a:gd name="connsiteX147" fmla="*/ 1500372 w 14787902"/>
              <a:gd name="connsiteY147" fmla="*/ 0 h 2250653"/>
              <a:gd name="connsiteX148" fmla="*/ 1500372 w 14787902"/>
              <a:gd name="connsiteY148" fmla="*/ 1776989 h 2250653"/>
              <a:gd name="connsiteX149" fmla="*/ 1184534 w 14787902"/>
              <a:gd name="connsiteY149" fmla="*/ 1776989 h 2250653"/>
              <a:gd name="connsiteX150" fmla="*/ 394845 w 14787902"/>
              <a:gd name="connsiteY150" fmla="*/ 572563 h 2250653"/>
              <a:gd name="connsiteX151" fmla="*/ 256724 w 14787902"/>
              <a:gd name="connsiteY151" fmla="*/ 296135 h 2250653"/>
              <a:gd name="connsiteX152" fmla="*/ 237022 w 14787902"/>
              <a:gd name="connsiteY152" fmla="*/ 296135 h 2250653"/>
              <a:gd name="connsiteX153" fmla="*/ 256724 w 14787902"/>
              <a:gd name="connsiteY153" fmla="*/ 611972 h 2250653"/>
              <a:gd name="connsiteX154" fmla="*/ 256724 w 14787902"/>
              <a:gd name="connsiteY154" fmla="*/ 1776802 h 2250653"/>
              <a:gd name="connsiteX155" fmla="*/ 0 w 14787902"/>
              <a:gd name="connsiteY155" fmla="*/ 1776802 h 22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4787902" h="2250653">
                <a:moveTo>
                  <a:pt x="11589172" y="1086010"/>
                </a:moveTo>
                <a:cubicBezTo>
                  <a:pt x="11510166" y="1145312"/>
                  <a:pt x="11391750" y="1184722"/>
                  <a:pt x="11293040" y="1204426"/>
                </a:cubicBezTo>
                <a:cubicBezTo>
                  <a:pt x="11115322" y="1243835"/>
                  <a:pt x="10917900" y="1263728"/>
                  <a:pt x="10917900" y="1421553"/>
                </a:cubicBezTo>
                <a:cubicBezTo>
                  <a:pt x="10917900" y="1559674"/>
                  <a:pt x="11036316" y="1618975"/>
                  <a:pt x="11174624" y="1618975"/>
                </a:cubicBezTo>
                <a:cubicBezTo>
                  <a:pt x="11451052" y="1618975"/>
                  <a:pt x="11589172" y="1421553"/>
                  <a:pt x="11589172" y="1145124"/>
                </a:cubicBezTo>
                <a:close/>
                <a:moveTo>
                  <a:pt x="2369254" y="552857"/>
                </a:moveTo>
                <a:cubicBezTo>
                  <a:pt x="2152128" y="552857"/>
                  <a:pt x="1994114" y="690978"/>
                  <a:pt x="1954706" y="967408"/>
                </a:cubicBezTo>
                <a:lnTo>
                  <a:pt x="2764099" y="967408"/>
                </a:lnTo>
                <a:cubicBezTo>
                  <a:pt x="2744397" y="690978"/>
                  <a:pt x="2586381" y="552857"/>
                  <a:pt x="2369254" y="552857"/>
                </a:cubicBezTo>
                <a:close/>
                <a:moveTo>
                  <a:pt x="6120654" y="552670"/>
                </a:moveTo>
                <a:cubicBezTo>
                  <a:pt x="5844225" y="552670"/>
                  <a:pt x="5686211" y="750092"/>
                  <a:pt x="5686211" y="1085823"/>
                </a:cubicBezTo>
                <a:cubicBezTo>
                  <a:pt x="5686211" y="1401662"/>
                  <a:pt x="5844225" y="1618975"/>
                  <a:pt x="6120654" y="1618975"/>
                </a:cubicBezTo>
                <a:cubicBezTo>
                  <a:pt x="6377377" y="1618975"/>
                  <a:pt x="6535203" y="1401849"/>
                  <a:pt x="6535203" y="1085823"/>
                </a:cubicBezTo>
                <a:cubicBezTo>
                  <a:pt x="6535203" y="750092"/>
                  <a:pt x="6377191" y="552670"/>
                  <a:pt x="6120654" y="552670"/>
                </a:cubicBezTo>
                <a:close/>
                <a:moveTo>
                  <a:pt x="9891567" y="532964"/>
                </a:moveTo>
                <a:cubicBezTo>
                  <a:pt x="9634843" y="532964"/>
                  <a:pt x="9457125" y="789690"/>
                  <a:pt x="9457125" y="1085823"/>
                </a:cubicBezTo>
                <a:cubicBezTo>
                  <a:pt x="9457125" y="1381957"/>
                  <a:pt x="9634843" y="1618975"/>
                  <a:pt x="9891567" y="1618975"/>
                </a:cubicBezTo>
                <a:cubicBezTo>
                  <a:pt x="10128400" y="1618975"/>
                  <a:pt x="10286412" y="1401849"/>
                  <a:pt x="10286412" y="1066118"/>
                </a:cubicBezTo>
                <a:cubicBezTo>
                  <a:pt x="10286412" y="750280"/>
                  <a:pt x="10128400" y="532964"/>
                  <a:pt x="9891567" y="532964"/>
                </a:cubicBezTo>
                <a:close/>
                <a:moveTo>
                  <a:pt x="13445542" y="375139"/>
                </a:moveTo>
                <a:lnTo>
                  <a:pt x="13721972" y="375139"/>
                </a:lnTo>
                <a:lnTo>
                  <a:pt x="14057702" y="1303137"/>
                </a:lnTo>
                <a:cubicBezTo>
                  <a:pt x="14077406" y="1382145"/>
                  <a:pt x="14097110" y="1461151"/>
                  <a:pt x="14117004" y="1559861"/>
                </a:cubicBezTo>
                <a:lnTo>
                  <a:pt x="14136708" y="1559861"/>
                </a:lnTo>
                <a:cubicBezTo>
                  <a:pt x="14156412" y="1461151"/>
                  <a:pt x="14176118" y="1382145"/>
                  <a:pt x="14196010" y="1303137"/>
                </a:cubicBezTo>
                <a:lnTo>
                  <a:pt x="14531740" y="375139"/>
                </a:lnTo>
                <a:lnTo>
                  <a:pt x="14787902" y="375139"/>
                </a:lnTo>
                <a:lnTo>
                  <a:pt x="14274641" y="1737392"/>
                </a:lnTo>
                <a:cubicBezTo>
                  <a:pt x="14195635" y="1934814"/>
                  <a:pt x="14017917" y="2250653"/>
                  <a:pt x="13702079" y="2250653"/>
                </a:cubicBezTo>
                <a:cubicBezTo>
                  <a:pt x="13603369" y="2250653"/>
                  <a:pt x="13544065" y="2230947"/>
                  <a:pt x="13524361" y="2211243"/>
                </a:cubicBezTo>
                <a:lnTo>
                  <a:pt x="13524361" y="2013820"/>
                </a:lnTo>
                <a:cubicBezTo>
                  <a:pt x="13563771" y="2033525"/>
                  <a:pt x="13623073" y="2053231"/>
                  <a:pt x="13682374" y="2053231"/>
                </a:cubicBezTo>
                <a:cubicBezTo>
                  <a:pt x="13860093" y="2053231"/>
                  <a:pt x="13958803" y="1934814"/>
                  <a:pt x="14018104" y="1816398"/>
                </a:cubicBezTo>
                <a:close/>
                <a:moveTo>
                  <a:pt x="12872981" y="355435"/>
                </a:moveTo>
                <a:cubicBezTo>
                  <a:pt x="13149409" y="355435"/>
                  <a:pt x="13346832" y="552857"/>
                  <a:pt x="13346832" y="829286"/>
                </a:cubicBezTo>
                <a:lnTo>
                  <a:pt x="13346645" y="829286"/>
                </a:lnTo>
                <a:lnTo>
                  <a:pt x="13346645" y="1776989"/>
                </a:lnTo>
                <a:lnTo>
                  <a:pt x="13109812" y="1776989"/>
                </a:lnTo>
                <a:lnTo>
                  <a:pt x="13109812" y="888587"/>
                </a:lnTo>
                <a:cubicBezTo>
                  <a:pt x="13109812" y="671461"/>
                  <a:pt x="12991396" y="552857"/>
                  <a:pt x="12813678" y="552857"/>
                </a:cubicBezTo>
                <a:cubicBezTo>
                  <a:pt x="12576847" y="552857"/>
                  <a:pt x="12418833" y="730575"/>
                  <a:pt x="12418833" y="1066118"/>
                </a:cubicBezTo>
                <a:lnTo>
                  <a:pt x="12418833" y="1776802"/>
                </a:lnTo>
                <a:lnTo>
                  <a:pt x="12182002" y="1776802"/>
                </a:lnTo>
                <a:lnTo>
                  <a:pt x="12182002" y="375139"/>
                </a:lnTo>
                <a:lnTo>
                  <a:pt x="12418833" y="375139"/>
                </a:lnTo>
                <a:lnTo>
                  <a:pt x="12418833" y="710871"/>
                </a:lnTo>
                <a:cubicBezTo>
                  <a:pt x="12458243" y="474038"/>
                  <a:pt x="12655666" y="355435"/>
                  <a:pt x="12872981" y="355435"/>
                </a:cubicBezTo>
                <a:close/>
                <a:moveTo>
                  <a:pt x="11293040" y="355435"/>
                </a:moveTo>
                <a:cubicBezTo>
                  <a:pt x="11648474" y="355435"/>
                  <a:pt x="11845896" y="513449"/>
                  <a:pt x="11845896" y="829286"/>
                </a:cubicBezTo>
                <a:lnTo>
                  <a:pt x="11845896" y="1461151"/>
                </a:lnTo>
                <a:cubicBezTo>
                  <a:pt x="11845896" y="1599271"/>
                  <a:pt x="11905198" y="1619165"/>
                  <a:pt x="11944606" y="1619165"/>
                </a:cubicBezTo>
                <a:cubicBezTo>
                  <a:pt x="11984017" y="1619165"/>
                  <a:pt x="12023614" y="1599458"/>
                  <a:pt x="12063023" y="1599458"/>
                </a:cubicBezTo>
                <a:lnTo>
                  <a:pt x="12063212" y="1599271"/>
                </a:lnTo>
                <a:lnTo>
                  <a:pt x="12063212" y="1776989"/>
                </a:lnTo>
                <a:cubicBezTo>
                  <a:pt x="12003910" y="1796694"/>
                  <a:pt x="11944795" y="1796694"/>
                  <a:pt x="11885494" y="1796694"/>
                </a:cubicBezTo>
                <a:cubicBezTo>
                  <a:pt x="11688072" y="1796694"/>
                  <a:pt x="11609064" y="1678277"/>
                  <a:pt x="11609064" y="1520265"/>
                </a:cubicBezTo>
                <a:lnTo>
                  <a:pt x="11609064" y="1460963"/>
                </a:lnTo>
                <a:lnTo>
                  <a:pt x="11589359" y="1460963"/>
                </a:lnTo>
                <a:cubicBezTo>
                  <a:pt x="11530060" y="1678090"/>
                  <a:pt x="11352529" y="1816398"/>
                  <a:pt x="11115509" y="1816398"/>
                </a:cubicBezTo>
                <a:cubicBezTo>
                  <a:pt x="10878489" y="1816398"/>
                  <a:pt x="10681067" y="1697983"/>
                  <a:pt x="10681067" y="1441259"/>
                </a:cubicBezTo>
                <a:cubicBezTo>
                  <a:pt x="10681067" y="1105527"/>
                  <a:pt x="10977201" y="1066118"/>
                  <a:pt x="11253629" y="1026708"/>
                </a:cubicBezTo>
                <a:cubicBezTo>
                  <a:pt x="11470756" y="987300"/>
                  <a:pt x="11589359" y="947702"/>
                  <a:pt x="11589359" y="769984"/>
                </a:cubicBezTo>
                <a:cubicBezTo>
                  <a:pt x="11589359" y="651569"/>
                  <a:pt x="11510353" y="533153"/>
                  <a:pt x="11293227" y="533153"/>
                </a:cubicBezTo>
                <a:cubicBezTo>
                  <a:pt x="11076101" y="533153"/>
                  <a:pt x="10957497" y="631863"/>
                  <a:pt x="10957497" y="848992"/>
                </a:cubicBezTo>
                <a:lnTo>
                  <a:pt x="10700773" y="848992"/>
                </a:lnTo>
                <a:cubicBezTo>
                  <a:pt x="10720477" y="533153"/>
                  <a:pt x="10917900" y="355435"/>
                  <a:pt x="11293040" y="355435"/>
                </a:cubicBezTo>
                <a:close/>
                <a:moveTo>
                  <a:pt x="9950869" y="355435"/>
                </a:moveTo>
                <a:cubicBezTo>
                  <a:pt x="10306305" y="355435"/>
                  <a:pt x="10543136" y="651569"/>
                  <a:pt x="10543136" y="1066118"/>
                </a:cubicBezTo>
                <a:cubicBezTo>
                  <a:pt x="10543136" y="1500561"/>
                  <a:pt x="10286412" y="1816398"/>
                  <a:pt x="9950869" y="1816398"/>
                </a:cubicBezTo>
                <a:cubicBezTo>
                  <a:pt x="9733742" y="1816398"/>
                  <a:pt x="9536320" y="1697983"/>
                  <a:pt x="9477018" y="1460963"/>
                </a:cubicBezTo>
                <a:lnTo>
                  <a:pt x="9457314" y="1460963"/>
                </a:lnTo>
                <a:lnTo>
                  <a:pt x="9457314" y="2250653"/>
                </a:lnTo>
                <a:lnTo>
                  <a:pt x="9220482" y="2250653"/>
                </a:lnTo>
                <a:lnTo>
                  <a:pt x="9220482" y="375139"/>
                </a:lnTo>
                <a:lnTo>
                  <a:pt x="9457314" y="375139"/>
                </a:lnTo>
                <a:lnTo>
                  <a:pt x="9457314" y="710871"/>
                </a:lnTo>
                <a:lnTo>
                  <a:pt x="9477018" y="710871"/>
                </a:lnTo>
                <a:cubicBezTo>
                  <a:pt x="9536320" y="474038"/>
                  <a:pt x="9733742" y="355435"/>
                  <a:pt x="9950869" y="355435"/>
                </a:cubicBezTo>
                <a:close/>
                <a:moveTo>
                  <a:pt x="7660247" y="355435"/>
                </a:moveTo>
                <a:cubicBezTo>
                  <a:pt x="7857667" y="355435"/>
                  <a:pt x="8035385" y="473851"/>
                  <a:pt x="8094687" y="710871"/>
                </a:cubicBezTo>
                <a:cubicBezTo>
                  <a:pt x="8153988" y="454147"/>
                  <a:pt x="8351411" y="355435"/>
                  <a:pt x="8529128" y="355435"/>
                </a:cubicBezTo>
                <a:cubicBezTo>
                  <a:pt x="8785852" y="355435"/>
                  <a:pt x="9002979" y="533153"/>
                  <a:pt x="9002979" y="829286"/>
                </a:cubicBezTo>
                <a:lnTo>
                  <a:pt x="9002979" y="1776989"/>
                </a:lnTo>
                <a:lnTo>
                  <a:pt x="8746255" y="1776989"/>
                </a:lnTo>
                <a:lnTo>
                  <a:pt x="8746255" y="848992"/>
                </a:lnTo>
                <a:cubicBezTo>
                  <a:pt x="8746255" y="671274"/>
                  <a:pt x="8627841" y="552857"/>
                  <a:pt x="8469828" y="552857"/>
                </a:cubicBezTo>
                <a:cubicBezTo>
                  <a:pt x="8252701" y="552857"/>
                  <a:pt x="8114393" y="730575"/>
                  <a:pt x="8114393" y="1066118"/>
                </a:cubicBezTo>
                <a:lnTo>
                  <a:pt x="8114393" y="1776802"/>
                </a:lnTo>
                <a:lnTo>
                  <a:pt x="7857667" y="1776802"/>
                </a:lnTo>
                <a:lnTo>
                  <a:pt x="7857667" y="848803"/>
                </a:lnTo>
                <a:cubicBezTo>
                  <a:pt x="7857667" y="671084"/>
                  <a:pt x="7739253" y="552670"/>
                  <a:pt x="7581239" y="552670"/>
                </a:cubicBezTo>
                <a:cubicBezTo>
                  <a:pt x="7364113" y="552670"/>
                  <a:pt x="7206099" y="769797"/>
                  <a:pt x="7206099" y="1065931"/>
                </a:cubicBezTo>
                <a:lnTo>
                  <a:pt x="7206099" y="1776613"/>
                </a:lnTo>
                <a:lnTo>
                  <a:pt x="6969268" y="1776613"/>
                </a:lnTo>
                <a:lnTo>
                  <a:pt x="6969268" y="375139"/>
                </a:lnTo>
                <a:lnTo>
                  <a:pt x="7206099" y="375139"/>
                </a:lnTo>
                <a:lnTo>
                  <a:pt x="7206099" y="710871"/>
                </a:lnTo>
                <a:cubicBezTo>
                  <a:pt x="7265401" y="474038"/>
                  <a:pt x="7442931" y="355435"/>
                  <a:pt x="7660247" y="355435"/>
                </a:cubicBezTo>
                <a:close/>
                <a:moveTo>
                  <a:pt x="6120466" y="355248"/>
                </a:moveTo>
                <a:cubicBezTo>
                  <a:pt x="6554719" y="355248"/>
                  <a:pt x="6791739" y="651380"/>
                  <a:pt x="6791739" y="1085823"/>
                </a:cubicBezTo>
                <a:cubicBezTo>
                  <a:pt x="6791739" y="1520265"/>
                  <a:pt x="6535015" y="1816400"/>
                  <a:pt x="6120466" y="1816400"/>
                </a:cubicBezTo>
                <a:cubicBezTo>
                  <a:pt x="5705915" y="1816400"/>
                  <a:pt x="5429487" y="1520265"/>
                  <a:pt x="5429487" y="1085823"/>
                </a:cubicBezTo>
                <a:cubicBezTo>
                  <a:pt x="5429487" y="651380"/>
                  <a:pt x="5686211" y="355248"/>
                  <a:pt x="6120466" y="355248"/>
                </a:cubicBezTo>
                <a:close/>
                <a:moveTo>
                  <a:pt x="4639609" y="355248"/>
                </a:moveTo>
                <a:cubicBezTo>
                  <a:pt x="4995043" y="355248"/>
                  <a:pt x="5251580" y="572374"/>
                  <a:pt x="5271473" y="908106"/>
                </a:cubicBezTo>
                <a:lnTo>
                  <a:pt x="5014749" y="908106"/>
                </a:lnTo>
                <a:cubicBezTo>
                  <a:pt x="4995043" y="710682"/>
                  <a:pt x="4896333" y="552670"/>
                  <a:pt x="4639609" y="552670"/>
                </a:cubicBezTo>
                <a:cubicBezTo>
                  <a:pt x="4382885" y="552670"/>
                  <a:pt x="4205167" y="769797"/>
                  <a:pt x="4205167" y="1085823"/>
                </a:cubicBezTo>
                <a:cubicBezTo>
                  <a:pt x="4205167" y="1401849"/>
                  <a:pt x="4382885" y="1618975"/>
                  <a:pt x="4639609" y="1618975"/>
                </a:cubicBezTo>
                <a:cubicBezTo>
                  <a:pt x="4856736" y="1618975"/>
                  <a:pt x="4995043" y="1480857"/>
                  <a:pt x="5034454" y="1243837"/>
                </a:cubicBezTo>
                <a:lnTo>
                  <a:pt x="5271284" y="1243837"/>
                </a:lnTo>
                <a:cubicBezTo>
                  <a:pt x="5251580" y="1599271"/>
                  <a:pt x="4994856" y="1816400"/>
                  <a:pt x="4639422" y="1816400"/>
                </a:cubicBezTo>
                <a:cubicBezTo>
                  <a:pt x="4244576" y="1816400"/>
                  <a:pt x="3948443" y="1520265"/>
                  <a:pt x="3948443" y="1085823"/>
                </a:cubicBezTo>
                <a:lnTo>
                  <a:pt x="3948630" y="1085823"/>
                </a:lnTo>
                <a:cubicBezTo>
                  <a:pt x="3948630" y="651380"/>
                  <a:pt x="4225061" y="355248"/>
                  <a:pt x="4639609" y="355248"/>
                </a:cubicBezTo>
                <a:close/>
                <a:moveTo>
                  <a:pt x="2369629" y="355248"/>
                </a:moveTo>
                <a:cubicBezTo>
                  <a:pt x="2784179" y="355248"/>
                  <a:pt x="3021197" y="671086"/>
                  <a:pt x="3021197" y="1105529"/>
                </a:cubicBezTo>
                <a:lnTo>
                  <a:pt x="3021197" y="1144937"/>
                </a:lnTo>
                <a:lnTo>
                  <a:pt x="3020823" y="1145124"/>
                </a:lnTo>
                <a:lnTo>
                  <a:pt x="1954706" y="1145124"/>
                </a:lnTo>
                <a:cubicBezTo>
                  <a:pt x="1974412" y="1441259"/>
                  <a:pt x="2152128" y="1618975"/>
                  <a:pt x="2389146" y="1618975"/>
                </a:cubicBezTo>
                <a:cubicBezTo>
                  <a:pt x="2566864" y="1618975"/>
                  <a:pt x="2724876" y="1520265"/>
                  <a:pt x="2744582" y="1362251"/>
                </a:cubicBezTo>
                <a:lnTo>
                  <a:pt x="3001306" y="1362251"/>
                </a:lnTo>
                <a:cubicBezTo>
                  <a:pt x="2961896" y="1638682"/>
                  <a:pt x="2705172" y="1816400"/>
                  <a:pt x="2389335" y="1816400"/>
                </a:cubicBezTo>
                <a:cubicBezTo>
                  <a:pt x="1974784" y="1816400"/>
                  <a:pt x="1698356" y="1539969"/>
                  <a:pt x="1698356" y="1085823"/>
                </a:cubicBezTo>
                <a:cubicBezTo>
                  <a:pt x="1698356" y="671274"/>
                  <a:pt x="1955080" y="355248"/>
                  <a:pt x="2369629" y="355248"/>
                </a:cubicBezTo>
                <a:close/>
                <a:moveTo>
                  <a:pt x="3297064" y="0"/>
                </a:moveTo>
                <a:lnTo>
                  <a:pt x="3553788" y="0"/>
                </a:lnTo>
                <a:lnTo>
                  <a:pt x="3553788" y="375141"/>
                </a:lnTo>
                <a:lnTo>
                  <a:pt x="3849920" y="375141"/>
                </a:lnTo>
                <a:lnTo>
                  <a:pt x="3849920" y="572563"/>
                </a:lnTo>
                <a:lnTo>
                  <a:pt x="3553788" y="572563"/>
                </a:lnTo>
                <a:lnTo>
                  <a:pt x="3553788" y="1401851"/>
                </a:lnTo>
                <a:cubicBezTo>
                  <a:pt x="3553788" y="1559863"/>
                  <a:pt x="3613089" y="1618977"/>
                  <a:pt x="3711800" y="1618977"/>
                </a:cubicBezTo>
                <a:cubicBezTo>
                  <a:pt x="3771104" y="1618977"/>
                  <a:pt x="3810512" y="1599273"/>
                  <a:pt x="3849920" y="1579567"/>
                </a:cubicBezTo>
                <a:lnTo>
                  <a:pt x="3849920" y="1776989"/>
                </a:lnTo>
                <a:cubicBezTo>
                  <a:pt x="3810512" y="1796696"/>
                  <a:pt x="3751210" y="1816400"/>
                  <a:pt x="3691908" y="1816400"/>
                </a:cubicBezTo>
                <a:cubicBezTo>
                  <a:pt x="3455078" y="1816400"/>
                  <a:pt x="3297064" y="1697983"/>
                  <a:pt x="3297064" y="1421555"/>
                </a:cubicBezTo>
                <a:lnTo>
                  <a:pt x="3297064" y="572563"/>
                </a:lnTo>
                <a:lnTo>
                  <a:pt x="3099642" y="572563"/>
                </a:lnTo>
                <a:lnTo>
                  <a:pt x="3099642" y="375141"/>
                </a:lnTo>
                <a:lnTo>
                  <a:pt x="3297064" y="375141"/>
                </a:lnTo>
                <a:close/>
                <a:moveTo>
                  <a:pt x="0" y="0"/>
                </a:moveTo>
                <a:lnTo>
                  <a:pt x="315839" y="0"/>
                </a:lnTo>
                <a:lnTo>
                  <a:pt x="1105528" y="1224132"/>
                </a:lnTo>
                <a:cubicBezTo>
                  <a:pt x="1164830" y="1322843"/>
                  <a:pt x="1223944" y="1421555"/>
                  <a:pt x="1263540" y="1500561"/>
                </a:cubicBezTo>
                <a:lnTo>
                  <a:pt x="1263540" y="0"/>
                </a:lnTo>
                <a:lnTo>
                  <a:pt x="1500372" y="0"/>
                </a:lnTo>
                <a:lnTo>
                  <a:pt x="1500372" y="1776989"/>
                </a:lnTo>
                <a:lnTo>
                  <a:pt x="1184534" y="1776989"/>
                </a:lnTo>
                <a:lnTo>
                  <a:pt x="394845" y="572563"/>
                </a:lnTo>
                <a:cubicBezTo>
                  <a:pt x="335543" y="473851"/>
                  <a:pt x="276430" y="375141"/>
                  <a:pt x="256724" y="296135"/>
                </a:cubicBezTo>
                <a:lnTo>
                  <a:pt x="237022" y="296135"/>
                </a:lnTo>
                <a:cubicBezTo>
                  <a:pt x="256724" y="375141"/>
                  <a:pt x="256724" y="493557"/>
                  <a:pt x="256724" y="611972"/>
                </a:cubicBezTo>
                <a:lnTo>
                  <a:pt x="256724" y="1776802"/>
                </a:lnTo>
                <a:lnTo>
                  <a:pt x="0" y="177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DC702E-4EA8-54A2-442D-E89A7EB8A0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3200" cy="6861600"/>
          </a:xfrm>
          <a:solidFill>
            <a:schemeClr val="tx1">
              <a:lumMod val="85000"/>
            </a:schemeClr>
          </a:solidFill>
        </p:spPr>
        <p:txBody>
          <a:bodyPr lIns="0" tIns="1116000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3660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D76226CF-3767-68A1-ED2E-E2F856DAE1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A0916895-BF3E-EE49-7683-37C831869B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AB5F4716-69BA-88BE-89EF-5D95180AF85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Grid">
            <a:extLst>
              <a:ext uri="{FF2B5EF4-FFF2-40B4-BE49-F238E27FC236}">
                <a16:creationId xmlns:a16="http://schemas.microsoft.com/office/drawing/2014/main" id="{E40A9A85-8338-90A7-E9C9-5E48397313C8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3pPr>
            <a:lvl4pPr>
              <a:defRPr sz="6600" b="0">
                <a:solidFill>
                  <a:schemeClr val="bg1"/>
                </a:solidFill>
              </a:defRPr>
            </a:lvl4pPr>
            <a:lvl5pPr>
              <a:defRPr sz="6600" b="0">
                <a:solidFill>
                  <a:schemeClr val="bg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6pPr>
            <a:lvl7pPr>
              <a:defRPr sz="6600" b="0">
                <a:solidFill>
                  <a:schemeClr val="bg1"/>
                </a:solidFill>
              </a:defRPr>
            </a:lvl7pPr>
            <a:lvl8pPr>
              <a:defRPr sz="6600" b="0">
                <a:solidFill>
                  <a:schemeClr val="bg1"/>
                </a:solidFill>
              </a:defRPr>
            </a:lvl8pPr>
            <a:lvl9pPr>
              <a:defRPr sz="6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E179BD8B-964C-8002-AAA2-5F16F1D48029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" name="Grid">
            <a:extLst>
              <a:ext uri="{FF2B5EF4-FFF2-40B4-BE49-F238E27FC236}">
                <a16:creationId xmlns:a16="http://schemas.microsoft.com/office/drawing/2014/main" id="{5D5D1909-6D24-84A8-3EAC-1882786202A9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D0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F8BA0786-5A28-B7AD-9958-EC9EB91FA6C3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6AEDBD-8693-0BEE-4A4A-7F2D5DE5E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56671B-9A9D-085B-1D6C-49777DBD757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22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3FD3C30A-86BB-2D4B-704E-79BDB097BE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7F1A0A82-9BA5-1357-BABE-3C222DD299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B4836A24-C01B-015A-56EC-184EF7FB287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3413B674-7FD1-38F4-C1B3-F84A0836E4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3pPr>
            <a:lvl4pPr>
              <a:defRPr sz="6600" b="0">
                <a:solidFill>
                  <a:schemeClr val="tx1"/>
                </a:solidFill>
              </a:defRPr>
            </a:lvl4pPr>
            <a:lvl5pPr>
              <a:defRPr sz="66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6pPr>
            <a:lvl7pPr>
              <a:defRPr sz="6600" b="0">
                <a:solidFill>
                  <a:schemeClr val="tx1"/>
                </a:solidFill>
              </a:defRPr>
            </a:lvl7pPr>
            <a:lvl8pPr>
              <a:defRPr sz="6600" b="0">
                <a:solidFill>
                  <a:schemeClr val="tx1"/>
                </a:solidFill>
              </a:defRPr>
            </a:lvl8pPr>
            <a:lvl9pPr>
              <a:defRPr sz="6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66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6FA1A569-07FA-358E-97ED-12E2B68F20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F1CE9BFE-CCB7-61F9-91D9-503B3CE50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10" hidden="1">
            <a:extLst>
              <a:ext uri="{FF2B5EF4-FFF2-40B4-BE49-F238E27FC236}">
                <a16:creationId xmlns:a16="http://schemas.microsoft.com/office/drawing/2014/main" id="{92D33812-781A-416C-64C5-2E9BDBBA59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3402151" y="1859681"/>
            <a:ext cx="5600562" cy="852381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Web">
            <a:extLst>
              <a:ext uri="{FF2B5EF4-FFF2-40B4-BE49-F238E27FC236}">
                <a16:creationId xmlns:a16="http://schemas.microsoft.com/office/drawing/2014/main" id="{559B566B-FF51-B6E9-46D9-4F51291708A7}"/>
              </a:ext>
            </a:extLst>
          </p:cNvPr>
          <p:cNvSpPr txBox="1"/>
          <p:nvPr userDrawn="1"/>
        </p:nvSpPr>
        <p:spPr bwMode="white">
          <a:xfrm>
            <a:off x="3375025" y="4871040"/>
            <a:ext cx="2627313" cy="169277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netcompany.com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BC7154-1016-99A8-C0CF-7C4527AB66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3375025" y="3335338"/>
            <a:ext cx="2625725" cy="1174127"/>
          </a:xfrm>
        </p:spPr>
        <p:txBody>
          <a:bodyPr lIns="72000" tIns="144000" bIns="0"/>
          <a:lstStyle>
            <a:lvl1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contact info</a:t>
            </a:r>
            <a:br>
              <a:rPr lang="en-GB" dirty="0"/>
            </a:br>
            <a:r>
              <a:rPr lang="en-GB" dirty="0"/>
              <a:t>Name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Email</a:t>
            </a:r>
            <a:br>
              <a:rPr lang="en-GB" dirty="0"/>
            </a:br>
            <a:r>
              <a:rPr lang="en-GB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93690-B712-79F0-15AE-DD3CAD0A960E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20076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E0A49907-7263-044A-FBE4-BD54F80130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ABF6B237-9453-A43A-D3EF-CC1D6033C8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CF41-4700-4C0D-801F-1B8DD72ED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438275"/>
            <a:ext cx="5816600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5999" y="1438276"/>
            <a:ext cx="5818675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179654EB-7DAA-1188-44F2-3FCCC70011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26939BF-C468-B267-120C-826151A884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4" y="0"/>
            <a:ext cx="6005125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9" name="Grid - green">
            <a:extLst>
              <a:ext uri="{FF2B5EF4-FFF2-40B4-BE49-F238E27FC236}">
                <a16:creationId xmlns:a16="http://schemas.microsoft.com/office/drawing/2014/main" id="{A5369962-7EA9-80F6-F699-6D0DE4C07EF1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626F37-E63E-10B6-D303-FA948D10A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6599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8622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72225" y="185737"/>
            <a:ext cx="5632450" cy="64849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6513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58789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16DE2CE-A604-1EFD-61D5-978625BFAF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F20AC7C6-F5C0-E9EC-7AD7-9FD83DEEB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0" y="0"/>
            <a:ext cx="6002338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Grid - green">
            <a:extLst>
              <a:ext uri="{FF2B5EF4-FFF2-40B4-BE49-F238E27FC236}">
                <a16:creationId xmlns:a16="http://schemas.microsoft.com/office/drawing/2014/main" id="{05BF75E0-A427-C0B0-4525-2E35D6CCE6E1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19F4AB5E-E829-B15C-73E8-1CE3DB7AFC28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5C14E4-676F-C93B-99CF-28C01107F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263" y="185737"/>
            <a:ext cx="5817412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8461" y="1368000"/>
            <a:ext cx="5817413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6123" y="185737"/>
            <a:ext cx="5624127" cy="6484938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38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33833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ox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C6344B10-8BD9-57A6-239C-2E93AC74A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A0065B47-DC85-4124-58DF-95F1E651E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6" y="0"/>
            <a:ext cx="6005124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 green">
            <a:extLst>
              <a:ext uri="{FF2B5EF4-FFF2-40B4-BE49-F238E27FC236}">
                <a16:creationId xmlns:a16="http://schemas.microsoft.com/office/drawing/2014/main" id="{2DC3DDB4-A10B-CBD4-72FE-57433D5A497A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CCEB3-1D0B-669D-8181-0D3BF8615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9" y="185737"/>
            <a:ext cx="5816600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660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B2F7DF0-7CEA-D5D7-EE66-722C15338E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394450" y="317499"/>
            <a:ext cx="5607818" cy="335901"/>
          </a:xfrm>
        </p:spPr>
        <p:txBody>
          <a:bodyPr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94449" y="831850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0B7F01-E700-66EC-81E4-B7DF2C2ABDA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 bwMode="white">
          <a:xfrm>
            <a:off x="6394450" y="3496323"/>
            <a:ext cx="5607818" cy="335901"/>
          </a:xfrm>
        </p:spPr>
        <p:txBody>
          <a:bodyPr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FE8B0-AB22-0C4F-82D8-41548313399E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white">
          <a:xfrm>
            <a:off x="6394446" y="4004258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3200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5724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DA955002-5CC8-78D7-1221-1E18EE11328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0D0240-BC1C-E7A5-31DE-C88F22D656E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33930D-A458-B500-4F1A-8B28FBC71D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03C6D-D961-5A25-CAC1-746F6F44134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2FEEF-B7E4-546E-1D4B-E245158BD8D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252E9-7B31-5A10-F5A9-0941688F6B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C055B-774F-5F78-24C2-3CA6D1EBB9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5F8DDC-94AB-5A81-A99B-11C7C0B4E2A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859BF7-A512-E240-79A7-BDBB5119165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B444B149-BB8E-BFF1-390C-3977CB420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D2505F-FCED-3FF0-1A82-D58A1C31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8188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368000"/>
            <a:ext cx="5820058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289301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85B930F-F28B-87EF-0702-70797890FA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894361CA-03BC-4AB9-F896-1620741457C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4B05AD-274B-CE3F-FCA5-B5570D7E681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20558-9782-8DD5-5988-393863964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4B5719-5EEA-3010-F877-72949F63852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36D86F-F069-8970-8128-DD7F743E709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1D3B9B-79D8-38AA-80AE-518ACCD6D23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C34F95-49DA-6878-C556-32B4633B2D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77E6DC-9FB7-FB48-5B9E-74044B04FC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604CF77-8966-45D3-7D8E-9B77E4061EE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Grid - freeform">
            <a:extLst>
              <a:ext uri="{FF2B5EF4-FFF2-40B4-BE49-F238E27FC236}">
                <a16:creationId xmlns:a16="http://schemas.microsoft.com/office/drawing/2014/main" id="{CC31F8C7-5256-2C8F-D2FD-E4E589CA2B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Logo">
            <a:extLst>
              <a:ext uri="{FF2B5EF4-FFF2-40B4-BE49-F238E27FC236}">
                <a16:creationId xmlns:a16="http://schemas.microsoft.com/office/drawing/2014/main" id="{3F4F7A62-D167-563D-A71E-F19BD0104C35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3FE55-2F3B-924D-F7C1-54AE6C0C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75" y="185737"/>
            <a:ext cx="5816600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8211" y="1368000"/>
            <a:ext cx="5816464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283465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61F121D-AFB1-9F62-CADD-8DDB2A1EFC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02338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862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3187700" y="6486536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21 June, 2023</a:t>
            </a:r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6188075" y="6490675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785B307A-AB45-058D-4FCF-F6CA8E8CC324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85737"/>
            <a:ext cx="11818937" cy="9477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438275"/>
            <a:ext cx="11818937" cy="45624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Coral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Body</a:t>
            </a:r>
          </a:p>
          <a:p>
            <a:pPr lvl="4"/>
            <a:r>
              <a:rPr lang="en-GB" noProof="0" dirty="0"/>
              <a:t>Level 5, Header</a:t>
            </a:r>
          </a:p>
          <a:p>
            <a:pPr lvl="5"/>
            <a:r>
              <a:rPr lang="en-GB" noProof="0" dirty="0"/>
              <a:t>Level 6, Body</a:t>
            </a:r>
          </a:p>
          <a:p>
            <a:pPr lvl="6"/>
            <a:r>
              <a:rPr lang="en-GB" noProof="0" dirty="0"/>
              <a:t>Level 7, Small Text</a:t>
            </a:r>
          </a:p>
          <a:p>
            <a:pPr lvl="7"/>
            <a:r>
              <a:rPr lang="en-GB" noProof="0" dirty="0"/>
              <a:t>Level 8, Headline</a:t>
            </a:r>
          </a:p>
          <a:p>
            <a:pPr lvl="8"/>
            <a:r>
              <a:rPr lang="en-GB" noProof="0" dirty="0"/>
              <a:t>Level 9, Headline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638" y="6474619"/>
            <a:ext cx="2713037" cy="196056"/>
          </a:xfrm>
          <a:prstGeom prst="rect">
            <a:avLst/>
          </a:prstGeom>
        </p:spPr>
        <p:txBody>
          <a:bodyPr vert="horz" lIns="0" tIns="252000" rIns="0" bIns="0" rtlCol="0" anchor="b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AB2BF0-A651-AD5C-42CC-145B1AD52D70}"/>
              </a:ext>
            </a:extLst>
          </p:cNvPr>
          <p:cNvSpPr/>
          <p:nvPr userDrawn="1"/>
        </p:nvSpPr>
        <p:spPr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32" r:id="rId2"/>
    <p:sldLayoutId id="2147483821" r:id="rId3"/>
    <p:sldLayoutId id="2147483755" r:id="rId4"/>
    <p:sldLayoutId id="2147483798" r:id="rId5"/>
    <p:sldLayoutId id="2147483799" r:id="rId6"/>
    <p:sldLayoutId id="2147483801" r:id="rId7"/>
    <p:sldLayoutId id="2147483757" r:id="rId8"/>
    <p:sldLayoutId id="2147483800" r:id="rId9"/>
    <p:sldLayoutId id="2147483822" r:id="rId10"/>
    <p:sldLayoutId id="2147483823" r:id="rId11"/>
    <p:sldLayoutId id="2147483794" r:id="rId12"/>
    <p:sldLayoutId id="2147483795" r:id="rId13"/>
    <p:sldLayoutId id="2147483809" r:id="rId14"/>
    <p:sldLayoutId id="2147483824" r:id="rId15"/>
    <p:sldLayoutId id="2147483808" r:id="rId16"/>
    <p:sldLayoutId id="2147483812" r:id="rId17"/>
    <p:sldLayoutId id="2147483813" r:id="rId18"/>
    <p:sldLayoutId id="2147483803" r:id="rId19"/>
    <p:sldLayoutId id="2147483802" r:id="rId20"/>
    <p:sldLayoutId id="2147483807" r:id="rId21"/>
    <p:sldLayoutId id="2147483806" r:id="rId22"/>
    <p:sldLayoutId id="2147483772" r:id="rId23"/>
    <p:sldLayoutId id="2147483743" r:id="rId24"/>
    <p:sldLayoutId id="2147483744" r:id="rId25"/>
    <p:sldLayoutId id="2147483815" r:id="rId26"/>
    <p:sldLayoutId id="2147483816" r:id="rId27"/>
    <p:sldLayoutId id="2147483817" r:id="rId28"/>
    <p:sldLayoutId id="2147483765" r:id="rId29"/>
    <p:sldLayoutId id="2147483814" r:id="rId30"/>
    <p:sldLayoutId id="2147483818" r:id="rId31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5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200" b="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tabLst/>
        <a:defRPr sz="2200" b="1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0" kern="1200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3300" kern="1200" spc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4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7" userDrawn="1">
          <p15:clr>
            <a:srgbClr val="A4A3A4"/>
          </p15:clr>
        </p15:guide>
        <p15:guide id="2" pos="1890" userDrawn="1">
          <p15:clr>
            <a:srgbClr val="A4A3A4"/>
          </p15:clr>
        </p15:guide>
        <p15:guide id="3" orient="horz" pos="117" userDrawn="1">
          <p15:clr>
            <a:srgbClr val="A4A3A4"/>
          </p15:clr>
        </p15:guide>
        <p15:guide id="4" orient="horz" pos="4202" userDrawn="1">
          <p15:clr>
            <a:srgbClr val="A4A3A4"/>
          </p15:clr>
        </p15:guide>
        <p15:guide id="5" pos="2008" userDrawn="1">
          <p15:clr>
            <a:srgbClr val="A4A3A4"/>
          </p15:clr>
        </p15:guide>
        <p15:guide id="6" pos="3781" userDrawn="1">
          <p15:clr>
            <a:srgbClr val="A4A3A4"/>
          </p15:clr>
        </p15:guide>
        <p15:guide id="7" pos="3898" userDrawn="1">
          <p15:clr>
            <a:srgbClr val="A4A3A4"/>
          </p15:clr>
        </p15:guide>
        <p15:guide id="8" pos="5671" userDrawn="1">
          <p15:clr>
            <a:srgbClr val="A4A3A4"/>
          </p15:clr>
        </p15:guide>
        <p15:guide id="9" pos="5789" userDrawn="1">
          <p15:clr>
            <a:srgbClr val="A4A3A4"/>
          </p15:clr>
        </p15:guide>
        <p15:guide id="10" pos="756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2AEB-275D-1B4E-F4B1-574029B7C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90B37-F65B-8060-EEAC-3C806253F6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677-50D1-0DB8-E31D-7C32F785B7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583BC1-11AB-F347-57F1-9247C47F4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COE – UI </a:t>
            </a:r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000531-C148-22AE-45FA-C7FB04DCA2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a-DK" dirty="0"/>
              <a:t>28/02/2024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0A3AF0-C07B-2D08-5786-1B15A52948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a-DK" dirty="0"/>
              <a:t>Trần Hữu Quốc Thông</a:t>
            </a:r>
          </a:p>
          <a:p>
            <a:r>
              <a:rPr lang="da-DK" dirty="0"/>
              <a:t>Nguyễn Lê Thanh Tâm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190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3944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Content Placeholder 7" descr="Wood human figure">
            <a:extLst>
              <a:ext uri="{FF2B5EF4-FFF2-40B4-BE49-F238E27FC236}">
                <a16:creationId xmlns:a16="http://schemas.microsoft.com/office/drawing/2014/main" id="{E5346D70-8865-1A6F-7C3A-C25AA4F91AE4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4" y="1147763"/>
            <a:ext cx="6843712" cy="4562475"/>
          </a:xfrm>
        </p:spPr>
      </p:pic>
    </p:spTree>
    <p:extLst>
      <p:ext uri="{BB962C8B-B14F-4D97-AF65-F5344CB8AC3E}">
        <p14:creationId xmlns:p14="http://schemas.microsoft.com/office/powerpoint/2010/main" val="53425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6AEAE-077D-5FC0-203B-370BD7083C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345D5-C623-D5DE-1AB2-1D85E22E73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F9F1-9471-D057-D0FF-4DFEAB823A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58194-9CE3-7CC1-A519-C09A6671CB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05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B9AE5-6035-4A34-124D-8B5F5EC26B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1FD2F-EE3C-C6F6-157D-848FB8C022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BBEB-B3C4-5E66-74FE-68AAF2B93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sz="2800" dirty="0" err="1"/>
              <a:t>About</a:t>
            </a:r>
            <a:r>
              <a:rPr lang="da-DK" sz="2800" dirty="0"/>
              <a:t> </a:t>
            </a:r>
            <a:r>
              <a:rPr lang="da-DK" sz="2800" dirty="0" err="1"/>
              <a:t>us</a:t>
            </a:r>
            <a:endParaRPr lang="da-DK" sz="2800" dirty="0"/>
          </a:p>
          <a:p>
            <a:r>
              <a:rPr lang="da-DK" sz="2800" dirty="0" err="1"/>
              <a:t>What</a:t>
            </a:r>
            <a:r>
              <a:rPr lang="da-DK" sz="2800" dirty="0"/>
              <a:t> is UI </a:t>
            </a:r>
            <a:r>
              <a:rPr lang="da-DK" sz="2800" dirty="0" err="1"/>
              <a:t>Testing</a:t>
            </a:r>
            <a:r>
              <a:rPr lang="da-DK" sz="2800" dirty="0"/>
              <a:t>?</a:t>
            </a:r>
          </a:p>
          <a:p>
            <a:r>
              <a:rPr lang="da-DK" sz="2800" dirty="0"/>
              <a:t>Differences </a:t>
            </a:r>
            <a:r>
              <a:rPr lang="da-DK" sz="2800" dirty="0" err="1"/>
              <a:t>between</a:t>
            </a:r>
            <a:r>
              <a:rPr lang="da-DK" sz="2800" dirty="0"/>
              <a:t> UI &amp; UX </a:t>
            </a:r>
            <a:r>
              <a:rPr lang="da-DK" sz="2800" dirty="0" err="1"/>
              <a:t>Testing</a:t>
            </a:r>
            <a:endParaRPr lang="da-DK" sz="2800" dirty="0"/>
          </a:p>
          <a:p>
            <a:r>
              <a:rPr lang="da-DK" sz="2800" dirty="0"/>
              <a:t>UI </a:t>
            </a:r>
            <a:r>
              <a:rPr lang="da-DK" sz="2800" dirty="0" err="1"/>
              <a:t>Testing</a:t>
            </a:r>
            <a:r>
              <a:rPr lang="da-DK" sz="2800" dirty="0"/>
              <a:t> Types</a:t>
            </a:r>
          </a:p>
          <a:p>
            <a:r>
              <a:rPr lang="da-DK" sz="2800" dirty="0" err="1"/>
              <a:t>Techniques</a:t>
            </a:r>
            <a:r>
              <a:rPr lang="da-DK" sz="2800" dirty="0"/>
              <a:t> of UI </a:t>
            </a:r>
            <a:r>
              <a:rPr lang="da-DK" sz="2800" dirty="0" err="1"/>
              <a:t>Testing</a:t>
            </a:r>
            <a:endParaRPr lang="da-DK" sz="2800" dirty="0"/>
          </a:p>
          <a:p>
            <a:r>
              <a:rPr lang="da-DK" sz="2800" dirty="0" err="1"/>
              <a:t>Playwright</a:t>
            </a:r>
            <a:r>
              <a:rPr lang="da-DK" sz="2800" dirty="0"/>
              <a:t> </a:t>
            </a:r>
            <a:r>
              <a:rPr lang="da-DK" sz="2800" dirty="0" err="1"/>
              <a:t>Introduction</a:t>
            </a:r>
            <a:endParaRPr lang="da-DK" sz="2800" dirty="0"/>
          </a:p>
          <a:p>
            <a:r>
              <a:rPr lang="da-DK" sz="2800" dirty="0" err="1"/>
              <a:t>Why</a:t>
            </a:r>
            <a:r>
              <a:rPr lang="da-DK" sz="2800" dirty="0"/>
              <a:t> is </a:t>
            </a:r>
            <a:r>
              <a:rPr lang="da-DK" sz="2800" dirty="0" err="1"/>
              <a:t>Playwright</a:t>
            </a:r>
            <a:r>
              <a:rPr lang="da-DK" sz="2800" dirty="0"/>
              <a:t>?</a:t>
            </a:r>
          </a:p>
          <a:p>
            <a:r>
              <a:rPr lang="da-DK" sz="2800" dirty="0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431AE-2BAD-E5EF-45E2-0BBB55DEC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1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D50E5B20-8ED1-C1D0-A6C3-7B955908EC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3529" b="15853"/>
          <a:stretch/>
        </p:blipFill>
        <p:spPr>
          <a:xfrm>
            <a:off x="-1" y="0"/>
            <a:ext cx="6202017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2242-0207-B7EB-D3FA-0A15A5D17EB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F632-AA6C-88C3-E9E1-32952FB885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FBC371-72DE-8AA1-B743-1FE3F073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9" y="179531"/>
            <a:ext cx="5816600" cy="94773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us</a:t>
            </a:r>
            <a:endParaRPr lang="en-VN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4F64-CE90-DEFC-8D64-397DE57B8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B44F7A-78A3-E427-4180-88EE2BFC22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VN" dirty="0"/>
              <a:t>Trần Hữu Quốc Thông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5F6FF6-C5D0-3994-88E1-2FBCA1E9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Senior Test Specialist</a:t>
            </a:r>
          </a:p>
          <a:p>
            <a:r>
              <a:rPr lang="en-VN" dirty="0"/>
              <a:t>10yrs</a:t>
            </a:r>
            <a:r>
              <a:rPr lang="en-US" dirty="0"/>
              <a:t>+</a:t>
            </a:r>
            <a:r>
              <a:rPr lang="en-VN" dirty="0"/>
              <a:t> experiences in testing</a:t>
            </a:r>
            <a:r>
              <a:rPr lang="en-US" dirty="0"/>
              <a:t> – Postman, </a:t>
            </a:r>
            <a:r>
              <a:rPr lang="en-US" dirty="0" err="1"/>
              <a:t>Jmeter</a:t>
            </a:r>
            <a:r>
              <a:rPr lang="en-US" dirty="0"/>
              <a:t>, Azure</a:t>
            </a:r>
            <a:endParaRPr lang="en-VN" dirty="0"/>
          </a:p>
          <a:p>
            <a:r>
              <a:rPr lang="en-VN" dirty="0"/>
              <a:t>NL</a:t>
            </a:r>
            <a:r>
              <a:rPr lang="en-US" dirty="0"/>
              <a:t>P</a:t>
            </a:r>
            <a:endParaRPr lang="en-V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56A0CC6-97A5-BA89-58E7-4F038F6EDE1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VN" dirty="0"/>
              <a:t>Nguyễn Lê Thanh Tâm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E9C96B-0471-E258-97A3-44B13AC8DCA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VN" dirty="0"/>
              <a:t>Consultant</a:t>
            </a:r>
          </a:p>
          <a:p>
            <a:r>
              <a:rPr lang="en-VN" dirty="0"/>
              <a:t>1yr exp in testing</a:t>
            </a:r>
            <a:r>
              <a:rPr lang="en-US" dirty="0"/>
              <a:t> &amp; developing – Java, React, Node.js</a:t>
            </a:r>
          </a:p>
          <a:p>
            <a:r>
              <a:rPr lang="en-US" dirty="0"/>
              <a:t>PULSE</a:t>
            </a:r>
            <a:endParaRPr lang="en-VN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0B10-1512-735D-270D-9945D5E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190A-0F65-8A8B-769F-16AD0DF7A1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EB16-37AC-7D3E-3708-D7A18E5941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38641C-789F-C489-3198-C488B4F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UI Testing?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A6D5-9C0C-0EB7-2662-B596DBF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01E7-EF4A-14EA-2900-CCCCE374A6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85738" y="1438274"/>
            <a:ext cx="11818937" cy="4562476"/>
          </a:xfrm>
        </p:spPr>
        <p:txBody>
          <a:bodyPr/>
          <a:lstStyle/>
          <a:p>
            <a:pPr marL="0" indent="0">
              <a:buNone/>
            </a:pPr>
            <a:r>
              <a:rPr lang="en-VN" dirty="0"/>
              <a:t>UI testing or user interface testing is a type of software testing that focuses on checking the apperance, functionality, and usability of different kinds of user interfaces, such as:</a:t>
            </a:r>
          </a:p>
          <a:p>
            <a:pPr lvl="2"/>
            <a:r>
              <a:rPr lang="en-VN" dirty="0"/>
              <a:t>Graphic user interface (GUI)</a:t>
            </a:r>
          </a:p>
          <a:p>
            <a:pPr lvl="2"/>
            <a:r>
              <a:rPr lang="en-VN" dirty="0"/>
              <a:t>Command line interface (CLI)</a:t>
            </a:r>
          </a:p>
          <a:p>
            <a:pPr lvl="2"/>
            <a:r>
              <a:rPr lang="en-VN" dirty="0"/>
              <a:t>Voice user interface (VUI)</a:t>
            </a:r>
          </a:p>
        </p:txBody>
      </p:sp>
    </p:spTree>
    <p:extLst>
      <p:ext uri="{BB962C8B-B14F-4D97-AF65-F5344CB8AC3E}">
        <p14:creationId xmlns:p14="http://schemas.microsoft.com/office/powerpoint/2010/main" val="20552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Differences between UI &amp; UX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3915-D4D1-AEA7-4A3B-40C2FE90B56D}"/>
              </a:ext>
            </a:extLst>
          </p:cNvPr>
          <p:cNvSpPr/>
          <p:nvPr/>
        </p:nvSpPr>
        <p:spPr>
          <a:xfrm>
            <a:off x="3576004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8AB06-45D2-E567-71C8-1F12BDAC92B2}"/>
              </a:ext>
            </a:extLst>
          </p:cNvPr>
          <p:cNvSpPr/>
          <p:nvPr/>
        </p:nvSpPr>
        <p:spPr>
          <a:xfrm>
            <a:off x="8561996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UX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B0A2D-88D1-976B-72FA-BCD1A9A848B0}"/>
              </a:ext>
            </a:extLst>
          </p:cNvPr>
          <p:cNvSpPr/>
          <p:nvPr/>
        </p:nvSpPr>
        <p:spPr>
          <a:xfrm>
            <a:off x="185737" y="19561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Focus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E0FA6-E272-E38F-A20D-CCBB9DA08075}"/>
              </a:ext>
            </a:extLst>
          </p:cNvPr>
          <p:cNvSpPr/>
          <p:nvPr/>
        </p:nvSpPr>
        <p:spPr>
          <a:xfrm>
            <a:off x="2478004" y="19561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visual elements of an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99D0-81BB-1E0C-D0C5-CEE2C63461A3}"/>
              </a:ext>
            </a:extLst>
          </p:cNvPr>
          <p:cNvSpPr/>
          <p:nvPr/>
        </p:nvSpPr>
        <p:spPr>
          <a:xfrm>
            <a:off x="7470272" y="1934141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overall user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8EE5-6641-090A-7E0C-0F71D0EA8A45}"/>
              </a:ext>
            </a:extLst>
          </p:cNvPr>
          <p:cNvSpPr/>
          <p:nvPr/>
        </p:nvSpPr>
        <p:spPr>
          <a:xfrm>
            <a:off x="185738" y="29089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2F073-BCA6-D2D6-6C0F-F061A76A89BE}"/>
              </a:ext>
            </a:extLst>
          </p:cNvPr>
          <p:cNvSpPr/>
          <p:nvPr/>
        </p:nvSpPr>
        <p:spPr>
          <a:xfrm>
            <a:off x="2478004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Validates the design, layout, and functionality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FC57-8415-6143-961C-0BD1DA01D3A5}"/>
              </a:ext>
            </a:extLst>
          </p:cNvPr>
          <p:cNvSpPr/>
          <p:nvPr/>
        </p:nvSpPr>
        <p:spPr>
          <a:xfrm>
            <a:off x="7463996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Assesses user satisfaction, usability, and efficiency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C169D-B9A6-60C5-5BB7-27773877CA3A}"/>
              </a:ext>
            </a:extLst>
          </p:cNvPr>
          <p:cNvSpPr/>
          <p:nvPr/>
        </p:nvSpPr>
        <p:spPr>
          <a:xfrm>
            <a:off x="185738" y="38617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35DC5-932F-6B1E-4961-54ABDD18D838}"/>
              </a:ext>
            </a:extLst>
          </p:cNvPr>
          <p:cNvSpPr/>
          <p:nvPr/>
        </p:nvSpPr>
        <p:spPr>
          <a:xfrm>
            <a:off x="2474867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checking visual consistency, alignment, and responsiveness of design elements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AA1C6-A78B-18A0-9819-CE7369092317}"/>
              </a:ext>
            </a:extLst>
          </p:cNvPr>
          <p:cNvSpPr/>
          <p:nvPr/>
        </p:nvSpPr>
        <p:spPr>
          <a:xfrm>
            <a:off x="7463996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user suveys, A/B testing, and observing user interactions with the product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D6635-7003-BCF8-27C1-1EFAEB31B081}"/>
              </a:ext>
            </a:extLst>
          </p:cNvPr>
          <p:cNvSpPr/>
          <p:nvPr/>
        </p:nvSpPr>
        <p:spPr>
          <a:xfrm>
            <a:off x="185738" y="48145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10A3A-C90B-A62B-CC5A-CB1B1075DBB9}"/>
              </a:ext>
            </a:extLst>
          </p:cNvPr>
          <p:cNvSpPr/>
          <p:nvPr/>
        </p:nvSpPr>
        <p:spPr>
          <a:xfrm>
            <a:off x="2474867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interface is functioning as designed and is visually appealing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8C3D8E-7A8D-3358-92DD-076A182D60D2}"/>
              </a:ext>
            </a:extLst>
          </p:cNvPr>
          <p:cNvSpPr/>
          <p:nvPr/>
        </p:nvSpPr>
        <p:spPr>
          <a:xfrm>
            <a:off x="7463996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product is intuitive, easy to use, and meets user needs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F706-E410-B999-3831-0CBF28548C6A}"/>
              </a:ext>
            </a:extLst>
          </p:cNvPr>
          <p:cNvSpPr/>
          <p:nvPr/>
        </p:nvSpPr>
        <p:spPr>
          <a:xfrm>
            <a:off x="185738" y="57673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dirty="0">
                <a:solidFill>
                  <a:schemeClr val="bg1"/>
                </a:solidFill>
              </a:rPr>
              <a:t>User Involvement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868DA-558D-4DB8-FD9E-A677179ED328}"/>
              </a:ext>
            </a:extLst>
          </p:cNvPr>
          <p:cNvSpPr/>
          <p:nvPr/>
        </p:nvSpPr>
        <p:spPr>
          <a:xfrm>
            <a:off x="2474867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Does not require direct user involvement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FA082-F099-2837-017F-CDF6AF233D3E}"/>
              </a:ext>
            </a:extLst>
          </p:cNvPr>
          <p:cNvSpPr/>
          <p:nvPr/>
        </p:nvSpPr>
        <p:spPr>
          <a:xfrm>
            <a:off x="7463996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Relies on user feedback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38702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Testing Types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D1624B-9B63-6ECF-3B31-6C549A7F2F02}"/>
              </a:ext>
            </a:extLst>
          </p:cNvPr>
          <p:cNvGraphicFramePr>
            <a:graphicFrameLocks noGrp="1"/>
          </p:cNvGraphicFramePr>
          <p:nvPr>
            <p:ph idx="17"/>
            <p:extLst>
              <p:ext uri="{D42A27DB-BD31-4B8C-83A1-F6EECF244321}">
                <p14:modId xmlns:p14="http://schemas.microsoft.com/office/powerpoint/2010/main" val="1838412112"/>
              </p:ext>
            </p:extLst>
          </p:nvPr>
        </p:nvGraphicFramePr>
        <p:xfrm>
          <a:off x="186532" y="1147763"/>
          <a:ext cx="11818937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0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UI Testing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1152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3915-D4D1-AEA7-4A3B-40C2FE90B56D}"/>
              </a:ext>
            </a:extLst>
          </p:cNvPr>
          <p:cNvSpPr/>
          <p:nvPr/>
        </p:nvSpPr>
        <p:spPr>
          <a:xfrm>
            <a:off x="3576004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Manual Testing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8AB06-45D2-E567-71C8-1F12BDAC92B2}"/>
              </a:ext>
            </a:extLst>
          </p:cNvPr>
          <p:cNvSpPr/>
          <p:nvPr/>
        </p:nvSpPr>
        <p:spPr>
          <a:xfrm>
            <a:off x="8561996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2000" noProof="0" dirty="0">
                <a:solidFill>
                  <a:schemeClr val="bg1"/>
                </a:solidFill>
              </a:rPr>
              <a:t>Automated Testing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B0A2D-88D1-976B-72FA-BCD1A9A848B0}"/>
              </a:ext>
            </a:extLst>
          </p:cNvPr>
          <p:cNvSpPr/>
          <p:nvPr/>
        </p:nvSpPr>
        <p:spPr>
          <a:xfrm>
            <a:off x="185737" y="19561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Definition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E0FA6-E272-E38F-A20D-CCBB9DA08075}"/>
              </a:ext>
            </a:extLst>
          </p:cNvPr>
          <p:cNvSpPr/>
          <p:nvPr/>
        </p:nvSpPr>
        <p:spPr>
          <a:xfrm>
            <a:off x="2478004" y="19561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r>
              <a:rPr lang="en-US" sz="1400" dirty="0">
                <a:solidFill>
                  <a:schemeClr val="bg1"/>
                </a:solidFill>
              </a:rPr>
              <a:t>A tester manually performing interactions with the UI without the help of any tools or test script. </a:t>
            </a:r>
            <a:endParaRPr lang="en-VN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99D0-81BB-1E0C-D0C5-CEE2C63461A3}"/>
              </a:ext>
            </a:extLst>
          </p:cNvPr>
          <p:cNvSpPr/>
          <p:nvPr/>
        </p:nvSpPr>
        <p:spPr>
          <a:xfrm>
            <a:off x="7470272" y="1934141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r>
              <a:rPr lang="en-US" sz="1400" dirty="0">
                <a:solidFill>
                  <a:schemeClr val="bg1"/>
                </a:solidFill>
              </a:rPr>
              <a:t>Uses automated test scripts to perform interactions with the UI.</a:t>
            </a:r>
            <a:endParaRPr lang="en-VN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8EE5-6641-090A-7E0C-0F71D0EA8A45}"/>
              </a:ext>
            </a:extLst>
          </p:cNvPr>
          <p:cNvSpPr/>
          <p:nvPr/>
        </p:nvSpPr>
        <p:spPr>
          <a:xfrm>
            <a:off x="185737" y="3426014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Benefits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2F073-BCA6-D2D6-6C0F-F061A76A89BE}"/>
              </a:ext>
            </a:extLst>
          </p:cNvPr>
          <p:cNvSpPr/>
          <p:nvPr/>
        </p:nvSpPr>
        <p:spPr>
          <a:xfrm>
            <a:off x="2478004" y="2908978"/>
            <a:ext cx="4500000" cy="1682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More flexible, allowing testers to adapt to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 human judgment, intuition, and context, catching obscure bugs automated methods might be missed.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FC57-8415-6143-961C-0BD1DA01D3A5}"/>
              </a:ext>
            </a:extLst>
          </p:cNvPr>
          <p:cNvSpPr/>
          <p:nvPr/>
        </p:nvSpPr>
        <p:spPr>
          <a:xfrm>
            <a:off x="7463996" y="2908978"/>
            <a:ext cx="4500000" cy="1682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Execute large numbers of tests quickly, saving time &amp;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Minimize the risk of human errors while following the sequence of actions precisely.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Higher test coverage.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C169D-B9A6-60C5-5BB7-27773877CA3A}"/>
              </a:ext>
            </a:extLst>
          </p:cNvPr>
          <p:cNvSpPr/>
          <p:nvPr/>
        </p:nvSpPr>
        <p:spPr>
          <a:xfrm>
            <a:off x="185737" y="5461339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noProof="0" dirty="0">
                <a:solidFill>
                  <a:schemeClr val="bg1"/>
                </a:solidFill>
              </a:rPr>
              <a:t>Bottlenecks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35DC5-932F-6B1E-4961-54ABDD18D838}"/>
              </a:ext>
            </a:extLst>
          </p:cNvPr>
          <p:cNvSpPr/>
          <p:nvPr/>
        </p:nvSpPr>
        <p:spPr>
          <a:xfrm>
            <a:off x="2478004" y="4900003"/>
            <a:ext cx="4500000" cy="1773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Risk of human error and subjectivity.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Limited scalability because the larger the testing project, the more testers is required.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AA1C6-A78B-18A0-9819-CE7369092317}"/>
              </a:ext>
            </a:extLst>
          </p:cNvPr>
          <p:cNvSpPr/>
          <p:nvPr/>
        </p:nvSpPr>
        <p:spPr>
          <a:xfrm>
            <a:off x="7463996" y="4900003"/>
            <a:ext cx="4500000" cy="1770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Require initial effort for developing automation test framework and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only “check” an element which performs a certain action.</a:t>
            </a:r>
            <a:endParaRPr lang="en-US" sz="14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Update</a:t>
            </a:r>
            <a:r>
              <a:rPr lang="en-US" sz="1400" dirty="0">
                <a:solidFill>
                  <a:schemeClr val="bg1"/>
                </a:solidFill>
              </a:rPr>
              <a:t> existing test scripts when changes are made to UI.</a:t>
            </a:r>
          </a:p>
        </p:txBody>
      </p:sp>
    </p:spTree>
    <p:extLst>
      <p:ext uri="{BB962C8B-B14F-4D97-AF65-F5344CB8AC3E}">
        <p14:creationId xmlns:p14="http://schemas.microsoft.com/office/powerpoint/2010/main" val="72770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Playwright Introduction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Playwright is an open-source automation library developed by Microsoft for testing web applications. </a:t>
            </a:r>
          </a:p>
          <a:p>
            <a:r>
              <a:rPr lang="en-US" dirty="0"/>
              <a:t>It was created specifically to accommodate the needs of end-to-end testing. </a:t>
            </a:r>
          </a:p>
          <a:p>
            <a:r>
              <a:rPr lang="en-US" dirty="0"/>
              <a:t>Playwright supports testing across all modern browsers, including Chromium (Chrome, Edge), Firefox, and </a:t>
            </a:r>
            <a:r>
              <a:rPr lang="en-US" dirty="0" err="1"/>
              <a:t>WebKit</a:t>
            </a:r>
            <a:r>
              <a:rPr lang="en-US" dirty="0"/>
              <a:t> (Safari).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920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Playwright?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49674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qt\AppData\Local\Templafy\AddIns\PowerPointVsto\07da018f-9a31-4bf5-bc00-fb3a45cb9058.jpeg"/>
</p:tagLst>
</file>

<file path=ppt/theme/theme1.xml><?xml version="1.0" encoding="utf-8"?>
<a:theme xmlns:a="http://schemas.openxmlformats.org/drawingml/2006/main" name="Netcompany">
  <a:themeElements>
    <a:clrScheme name="Netcompany">
      <a:dk1>
        <a:srgbClr val="141E1E"/>
      </a:dk1>
      <a:lt1>
        <a:sysClr val="window" lastClr="FFFFFF"/>
      </a:lt1>
      <a:dk2>
        <a:srgbClr val="000000"/>
      </a:dk2>
      <a:lt2>
        <a:srgbClr val="D0D7D7"/>
      </a:lt2>
      <a:accent1>
        <a:srgbClr val="123836"/>
      </a:accent1>
      <a:accent2>
        <a:srgbClr val="718886"/>
      </a:accent2>
      <a:accent3>
        <a:srgbClr val="73AA87"/>
      </a:accent3>
      <a:accent4>
        <a:srgbClr val="D0D7D7"/>
      </a:accent4>
      <a:accent5>
        <a:srgbClr val="FF6359"/>
      </a:accent5>
      <a:accent6>
        <a:srgbClr val="FFD282"/>
      </a:accent6>
      <a:hlink>
        <a:srgbClr val="FF6359"/>
      </a:hlink>
      <a:folHlink>
        <a:srgbClr val="FFB1AC"/>
      </a:folHlink>
    </a:clrScheme>
    <a:fontScheme name="Custom 3">
      <a:majorFont>
        <a:latin typeface="Netcompany-Offc"/>
        <a:ea typeface="DengXian"/>
        <a:cs typeface=""/>
      </a:majorFont>
      <a:minorFont>
        <a:latin typeface="Netcompany-Offc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/>
      <a:lstStyle>
        <a:defPPr algn="ctr">
          <a:defRPr sz="2000" noProof="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Blue">
      <a:srgbClr val="0082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Blue 50%">
      <a:srgbClr val="6ECC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">
      <a:srgbClr val="A0A0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 50%">
      <a:srgbClr val="C2C8FF"/>
    </a:custClr>
  </a:custClrLst>
  <a:extLst>
    <a:ext uri="{05A4C25C-085E-4340-85A3-A5531E510DB2}">
      <thm15:themeFamily xmlns:thm15="http://schemas.microsoft.com/office/thememl/2012/main" name="Netcompany Powerpoint Template-22092023 (002)  -  Read-Only" id="{52964EC8-2C07-4A39-9086-24F2CFF7E554}" vid="{AECF354D-E4B0-4E8B-BB71-BE9F3A9A756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CMCognitiveType xmlns="http://schemas.microsoft.com/sharepoint/v3" xsi:nil="true"/>
    <DocumentStatus xmlns="http://schemas.microsoft.com/sharepoint/v3" xsi:nil="true"/>
    <DocumentVersion xmlns="http://schemas.microsoft.com/sharepoint/v3" xsi:nil="true"/>
    <CCMMetadataExtractionStatus xmlns="http://schemas.microsoft.com/sharepoint/v3">CCMPageCount:Idle;CCMCommentCount:Idle</CCMMetadataExtractionStatus>
    <LocalAttachment xmlns="http://schemas.microsoft.com/sharepoint/v3">false</LocalAttachment>
    <Finalized xmlns="http://schemas.microsoft.com/sharepoint/v3">false</Finalized>
    <CCMPageCount xmlns="http://schemas.microsoft.com/sharepoint/v3">4</CCMPageCount>
    <DocID xmlns="http://schemas.microsoft.com/sharepoint/v3">5669217</DocID>
    <CCMCommentCount xmlns="http://schemas.microsoft.com/sharepoint/v3">0</CCMCommentCount>
    <CCMTemplateVersion xmlns="http://schemas.microsoft.com/sharepoint/v3" xsi:nil="true"/>
    <CaseRecordNumber xmlns="http://schemas.microsoft.com/sharepoint/v3">0</CaseRecordNumber>
    <CaseID xmlns="http://schemas.microsoft.com/sharepoint/v3">NCMETODE</CaseID>
    <RegistrationDate xmlns="http://schemas.microsoft.com/sharepoint/v3" xsi:nil="true"/>
    <CCMTemplateID xmlns="http://schemas.microsoft.com/sharepoint/v3">0</CCMTemplateID>
    <CCMPreviewAnnotationsTasks xmlns="http://schemas.microsoft.com/sharepoint/v3">0</CCMPreviewAnnotationsTasks>
    <CCMTemplateName xmlns="http://schemas.microsoft.com/sharepoint/v3" xsi:nil="true"/>
    <Related xmlns="http://schemas.microsoft.com/sharepoint/v3">false</Related>
    <CCMSystemID xmlns="http://schemas.microsoft.com/sharepoint/v3">a83c9e44-5554-4fe4-9554-0ea6ec621664</CCMSystemID>
    <CCMVisualId xmlns="http://schemas.microsoft.com/sharepoint/v3">NCMETODE</CCMVisual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tOrganized dokument" ma:contentTypeID="0x010100AC085CFC53BC46CEA2EADE194AD9D48200C2B06C08914CD441B0875CA202B97BEB" ma:contentTypeVersion="10" ma:contentTypeDescription="GetOrganized dokument" ma:contentTypeScope="" ma:versionID="ec6249f85c98ea4894191d9acdfffeb5">
  <xsd:schema xmlns:xsd="http://www.w3.org/2001/XMLSchema" xmlns:xs="http://www.w3.org/2001/XMLSchema" xmlns:p="http://schemas.microsoft.com/office/2006/metadata/properties" xmlns:ns1="http://schemas.microsoft.com/sharepoint/v3" xmlns:ns2="4489cdb7-1af4-4218-a2b8-7fb2868f8c31" targetNamespace="http://schemas.microsoft.com/office/2006/metadata/properties" ma:root="true" ma:fieldsID="43a4fc5946d299d53bcaec03e94da6c2" ns1:_="" ns2:_="">
    <xsd:import namespace="http://schemas.microsoft.com/sharepoint/v3"/>
    <xsd:import namespace="4489cdb7-1af4-4218-a2b8-7fb2868f8c31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DocumentVersion" minOccurs="0"/>
                <xsd:element ref="ns1:CCMCognitiveType" minOccurs="0"/>
                <xsd:element ref="ns1:CaseID" minOccurs="0"/>
                <xsd:element ref="ns1:DocID" minOccurs="0"/>
                <xsd:element ref="ns1:Finalized" minOccurs="0"/>
                <xsd:element ref="ns1:Related" minOccurs="0"/>
                <xsd:element ref="ns1:RegistrationDate" minOccurs="0"/>
                <xsd:element ref="ns1:CaseRecordNumber" minOccurs="0"/>
                <xsd:element ref="ns1:LocalAttachment" minOccurs="0"/>
                <xsd:element ref="ns1:CCMTemplateName" minOccurs="0"/>
                <xsd:element ref="ns1:CCMTemplateVersion" minOccurs="0"/>
                <xsd:element ref="ns1:CCMTemplateID" minOccurs="0"/>
                <xsd:element ref="ns1:CCMSystemID" minOccurs="0"/>
                <xsd:element ref="ns1:WasEncrypted" minOccurs="0"/>
                <xsd:element ref="ns1:WasSigned" minOccurs="0"/>
                <xsd:element ref="ns1:MailHasAttachments" minOccurs="0"/>
                <xsd:element ref="ns1:CCMConversation" minOccurs="0"/>
                <xsd:element ref="ns1:CCMVisualId" minOccurs="0"/>
                <xsd:element ref="ns2:SharedWithUsers" minOccurs="0"/>
                <xsd:element ref="ns2:SharedWithDetails" minOccurs="0"/>
                <xsd:element ref="ns1:CCMPageCount" minOccurs="0"/>
                <xsd:element ref="ns1:CCMCommentCount" minOccurs="0"/>
                <xsd:element ref="ns1:CCMPreviewAnnotationsTasks" minOccurs="0"/>
                <xsd:element ref="ns1:CCMMetadataExtraction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2" nillable="true" ma:displayName="Dokument status" ma:default="01 - Planned" ma:format="Dropdown" ma:internalName="DocumentStatus" ma:readOnly="false">
      <xsd:simpleType>
        <xsd:restriction base="dms:Choice">
          <xsd:enumeration value="01 - Planned"/>
          <xsd:enumeration value="02 - Work in progress"/>
          <xsd:enumeration value="03 - Completed"/>
          <xsd:enumeration value="04 - Reviewed"/>
          <xsd:enumeration value="05 - Approved"/>
          <xsd:enumeration value="80 - Cancelled"/>
        </xsd:restriction>
      </xsd:simpleType>
    </xsd:element>
    <xsd:element name="DocumentVersion" ma:index="3" nillable="true" ma:displayName="Dokument version" ma:default="1.0" ma:internalName="DocumentVersion" ma:readOnly="false">
      <xsd:simpleType>
        <xsd:restriction base="dms:Text">
          <xsd:maxLength value="10"/>
        </xsd:restriction>
      </xsd:simpleType>
    </xsd:element>
    <xsd:element name="CCMCognitiveType" ma:index="4" nillable="true" ma:displayName="CognitiveType" ma:decimals="0" ma:hidden="true" ma:internalName="CCMCognitiveType" ma:readOnly="false">
      <xsd:simpleType>
        <xsd:restriction base="dms:Number"/>
      </xsd:simpleType>
    </xsd:element>
    <xsd:element name="CaseID" ma:index="11" nillable="true" ma:displayName="Sags ID" ma:default="Tildeler" ma:internalName="CaseID" ma:readOnly="true">
      <xsd:simpleType>
        <xsd:restriction base="dms:Text"/>
      </xsd:simpleType>
    </xsd:element>
    <xsd:element name="DocID" ma:index="12" nillable="true" ma:displayName="Dok ID" ma:default="Tildeler" ma:internalName="DocID" ma:readOnly="true">
      <xsd:simpleType>
        <xsd:restriction base="dms:Text"/>
      </xsd:simpleType>
    </xsd:element>
    <xsd:element name="Finalized" ma:index="13" nillable="true" ma:displayName="Endeligt" ma:default="False" ma:internalName="Finalized" ma:readOnly="true">
      <xsd:simpleType>
        <xsd:restriction base="dms:Boolean"/>
      </xsd:simpleType>
    </xsd:element>
    <xsd:element name="Related" ma:index="14" nillable="true" ma:displayName="Vedhæftet dokument" ma:default="False" ma:internalName="Related" ma:readOnly="true">
      <xsd:simpleType>
        <xsd:restriction base="dms:Boolean"/>
      </xsd:simpleType>
    </xsd:element>
    <xsd:element name="RegistrationDate" ma:index="15" nillable="true" ma:displayName="Registrerings dato" ma:format="DateTime" ma:internalName="RegistrationDate" ma:readOnly="true">
      <xsd:simpleType>
        <xsd:restriction base="dms:DateTime"/>
      </xsd:simpleType>
    </xsd:element>
    <xsd:element name="CaseRecordNumber" ma:index="16" nillable="true" ma:displayName="Akt ID" ma:decimals="0" ma:default="0" ma:internalName="CaseRecordNumber" ma:readOnly="true">
      <xsd:simpleType>
        <xsd:restriction base="dms:Number"/>
      </xsd:simpleType>
    </xsd:element>
    <xsd:element name="LocalAttachment" ma:index="17" nillable="true" ma:displayName="Lokalt bilag" ma:default="False" ma:internalName="LocalAttachment" ma:readOnly="true">
      <xsd:simpleType>
        <xsd:restriction base="dms:Boolean"/>
      </xsd:simpleType>
    </xsd:element>
    <xsd:element name="CCMTemplateName" ma:index="18" nillable="true" ma:displayName="Skabelon navn" ma:internalName="CCMTemplateName" ma:readOnly="true">
      <xsd:simpleType>
        <xsd:restriction base="dms:Text"/>
      </xsd:simpleType>
    </xsd:element>
    <xsd:element name="CCMTemplateVersion" ma:index="19" nillable="true" ma:displayName="Skabelon version" ma:internalName="CCMTemplateVersion" ma:readOnly="true">
      <xsd:simpleType>
        <xsd:restriction base="dms:Text"/>
      </xsd:simpleType>
    </xsd:element>
    <xsd:element name="CCMTemplateID" ma:index="20" nillable="true" ma:displayName="CCMTemplateID" ma:decimals="0" ma:default="0" ma:hidden="true" ma:internalName="CCMTemplateID" ma:readOnly="true">
      <xsd:simpleType>
        <xsd:restriction base="dms:Number"/>
      </xsd:simpleType>
    </xsd:element>
    <xsd:element name="CCMSystemID" ma:index="21" nillable="true" ma:displayName="CCMSystemID" ma:hidden="true" ma:internalName="CCMSystemID" ma:readOnly="true">
      <xsd:simpleType>
        <xsd:restriction base="dms:Text"/>
      </xsd:simpleType>
    </xsd:element>
    <xsd:element name="WasEncrypted" ma:index="22" nillable="true" ma:displayName="Krypteret" ma:default="False" ma:internalName="WasEncrypted" ma:readOnly="true">
      <xsd:simpleType>
        <xsd:restriction base="dms:Boolean"/>
      </xsd:simpleType>
    </xsd:element>
    <xsd:element name="WasSigned" ma:index="23" nillable="true" ma:displayName="Signeret" ma:default="False" ma:internalName="WasSigned" ma:readOnly="true">
      <xsd:simpleType>
        <xsd:restriction base="dms:Boolean"/>
      </xsd:simpleType>
    </xsd:element>
    <xsd:element name="MailHasAttachments" ma:index="24" nillable="true" ma:displayName="E-mail har vedhæftede filer" ma:default="False" ma:internalName="MailHasAttachments" ma:readOnly="true">
      <xsd:simpleType>
        <xsd:restriction base="dms:Boolean"/>
      </xsd:simpleType>
    </xsd:element>
    <xsd:element name="CCMConversation" ma:index="25" nillable="true" ma:displayName="Samtale" ma:internalName="CCMConversation" ma:readOnly="true">
      <xsd:simpleType>
        <xsd:restriction base="dms:Text"/>
      </xsd:simpleType>
    </xsd:element>
    <xsd:element name="CCMVisualId" ma:index="26" nillable="true" ma:displayName="Case ID" ma:default="Assigning" ma:internalName="CCMVisualId" ma:readOnly="true">
      <xsd:simpleType>
        <xsd:restriction base="dms:Text"/>
      </xsd:simpleType>
    </xsd:element>
    <xsd:element name="CCMPageCount" ma:index="30" nillable="true" ma:displayName="Pages" ma:decimals="0" ma:description="" ma:internalName="CCMPageCount" ma:readOnly="true">
      <xsd:simpleType>
        <xsd:restriction base="dms:Number"/>
      </xsd:simpleType>
    </xsd:element>
    <xsd:element name="CCMCommentCount" ma:index="31" nillable="true" ma:displayName="Comments" ma:decimals="0" ma:description="" ma:internalName="CCMCommentCount" ma:readOnly="true">
      <xsd:simpleType>
        <xsd:restriction base="dms:Number"/>
      </xsd:simpleType>
    </xsd:element>
    <xsd:element name="CCMPreviewAnnotationsTasks" ma:index="32" nillable="true" ma:displayName="Tasks" ma:decimals="0" ma:description="" ma:internalName="CCMPreviewAnnotationsTasks" ma:readOnly="true">
      <xsd:simpleType>
        <xsd:restriction base="dms:Number"/>
      </xsd:simpleType>
    </xsd:element>
    <xsd:element name="CCMMetadataExtractionStatus" ma:index="33" nillable="true" ma:displayName="CCMMetadataExtractionStatus" ma:default="CCMPageCount:InProgress;CCMCommentCount:InProgress" ma:description="" ma:hidden="true" ma:internalName="CCMMetadataExtractionStatus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b7-1af4-4218-a2b8-7fb2868f8c31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dholdstype"/>
        <xsd:element ref="dc:title" minOccurs="0" maxOccurs="1" ma:index="0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4CFF4D-CEE2-4ED6-AC8A-41B54DA24CA7}">
  <ds:schemaRefs>
    <ds:schemaRef ds:uri="http://schemas.openxmlformats.org/package/2006/metadata/core-properties"/>
    <ds:schemaRef ds:uri="4489cdb7-1af4-4218-a2b8-7fb2868f8c31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BA9FA5-D2C6-4F98-8C05-31E0BA29E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89cdb7-1af4-4218-a2b8-7fb2868f8c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66AD56-CE8F-48F1-BAC9-749EC3402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542</Words>
  <Application>Microsoft Office PowerPoint</Application>
  <PresentationFormat>Widescreen</PresentationFormat>
  <Paragraphs>105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Netcompany-Offc</vt:lpstr>
      <vt:lpstr>Netcompany</vt:lpstr>
      <vt:lpstr>COE – UI Testing</vt:lpstr>
      <vt:lpstr>PowerPoint Presentation</vt:lpstr>
      <vt:lpstr>About us</vt:lpstr>
      <vt:lpstr>What is UI Testing?</vt:lpstr>
      <vt:lpstr>Differences between UI &amp; UX testing</vt:lpstr>
      <vt:lpstr>UI Testing Types</vt:lpstr>
      <vt:lpstr>Approaches to UI Testing</vt:lpstr>
      <vt:lpstr>Playwright Introduction</vt:lpstr>
      <vt:lpstr>Why is Playwright?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Uffe Birkedal</dc:creator>
  <cp:lastModifiedBy>Trần Hữu Quốc Thông</cp:lastModifiedBy>
  <cp:revision>25</cp:revision>
  <dcterms:created xsi:type="dcterms:W3CDTF">2023-08-21T20:05:08Z</dcterms:created>
  <dcterms:modified xsi:type="dcterms:W3CDTF">2024-02-26T12:40:51Z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www.omnidocs.com</vt:lpwstr>
  </property>
  <property fmtid="{D5CDD505-2E9C-101B-9397-08002B2CF9AE}" pid="3" name="ContentTypeId">
    <vt:lpwstr>0x010100AC085CFC53BC46CEA2EADE194AD9D48200C2B06C08914CD441B0875CA202B97BEB</vt:lpwstr>
  </property>
  <property fmtid="{D5CDD505-2E9C-101B-9397-08002B2CF9AE}" pid="4" name="ProjectName">
    <vt:lpwstr>Solution</vt:lpwstr>
  </property>
  <property fmtid="{D5CDD505-2E9C-101B-9397-08002B2CF9AE}" pid="5" name="CCMOneDriveID">
    <vt:lpwstr/>
  </property>
  <property fmtid="{D5CDD505-2E9C-101B-9397-08002B2CF9AE}" pid="6" name="CCMOneDriveOwnerID">
    <vt:lpwstr/>
  </property>
  <property fmtid="{D5CDD505-2E9C-101B-9397-08002B2CF9AE}" pid="7" name="CCMOneDriveItemID">
    <vt:lpwstr/>
  </property>
  <property fmtid="{D5CDD505-2E9C-101B-9397-08002B2CF9AE}" pid="8" name="CustomerName">
    <vt:lpwstr>Customer</vt:lpwstr>
  </property>
  <property fmtid="{D5CDD505-2E9C-101B-9397-08002B2CF9AE}" pid="9" name="CCMSystem">
    <vt:lpwstr> </vt:lpwstr>
  </property>
  <property fmtid="{D5CDD505-2E9C-101B-9397-08002B2CF9AE}" pid="10" name="CCMIsSharedOnOneDrive">
    <vt:bool>false</vt:bool>
  </property>
  <property fmtid="{D5CDD505-2E9C-101B-9397-08002B2CF9AE}" pid="11" name="_dlc_DocIdItemGuid">
    <vt:lpwstr>cfcecc48-ce1b-431c-a677-b3248011004e</vt:lpwstr>
  </property>
  <property fmtid="{D5CDD505-2E9C-101B-9397-08002B2CF9AE}" pid="12" name="Publisher">
    <vt:lpwstr>Netcompany</vt:lpwstr>
  </property>
</Properties>
</file>