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FA13-5D98-4A0C-B44A-E92A56CB69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A9D7DE-4967-4E3B-862A-A547F2ABF3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021EF7-EDCB-47DB-82EF-84ED86FBD05D}"/>
              </a:ext>
            </a:extLst>
          </p:cNvPr>
          <p:cNvSpPr>
            <a:spLocks noGrp="1"/>
          </p:cNvSpPr>
          <p:nvPr>
            <p:ph type="dt" sz="half" idx="10"/>
          </p:nvPr>
        </p:nvSpPr>
        <p:spPr/>
        <p:txBody>
          <a:bodyPr/>
          <a:lstStyle/>
          <a:p>
            <a:fld id="{62DF2469-BD24-4855-AE5B-DE7C65B4CFFD}" type="datetimeFigureOut">
              <a:rPr lang="en-US" smtClean="0"/>
              <a:t>10/12/2022</a:t>
            </a:fld>
            <a:endParaRPr lang="en-US"/>
          </a:p>
        </p:txBody>
      </p:sp>
      <p:sp>
        <p:nvSpPr>
          <p:cNvPr id="5" name="Footer Placeholder 4">
            <a:extLst>
              <a:ext uri="{FF2B5EF4-FFF2-40B4-BE49-F238E27FC236}">
                <a16:creationId xmlns:a16="http://schemas.microsoft.com/office/drawing/2014/main" id="{6968B418-5947-411B-85A2-A2075B0B1D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56717-EC7B-4345-8D5B-DC423F767A3E}"/>
              </a:ext>
            </a:extLst>
          </p:cNvPr>
          <p:cNvSpPr>
            <a:spLocks noGrp="1"/>
          </p:cNvSpPr>
          <p:nvPr>
            <p:ph type="sldNum" sz="quarter" idx="12"/>
          </p:nvPr>
        </p:nvSpPr>
        <p:spPr/>
        <p:txBody>
          <a:bodyPr/>
          <a:lstStyle/>
          <a:p>
            <a:fld id="{D1C2F048-607A-4939-B3AC-25D279830766}" type="slidenum">
              <a:rPr lang="en-US" smtClean="0"/>
              <a:t>‹#›</a:t>
            </a:fld>
            <a:endParaRPr lang="en-US"/>
          </a:p>
        </p:txBody>
      </p:sp>
    </p:spTree>
    <p:extLst>
      <p:ext uri="{BB962C8B-B14F-4D97-AF65-F5344CB8AC3E}">
        <p14:creationId xmlns:p14="http://schemas.microsoft.com/office/powerpoint/2010/main" val="31721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0BF6-D8EC-4ABB-896D-643F658268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54623-9727-4CBA-8BF9-21DC93BBB8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07537-B74C-4834-BCDF-83D0F6CDC39D}"/>
              </a:ext>
            </a:extLst>
          </p:cNvPr>
          <p:cNvSpPr>
            <a:spLocks noGrp="1"/>
          </p:cNvSpPr>
          <p:nvPr>
            <p:ph type="dt" sz="half" idx="10"/>
          </p:nvPr>
        </p:nvSpPr>
        <p:spPr/>
        <p:txBody>
          <a:bodyPr/>
          <a:lstStyle/>
          <a:p>
            <a:fld id="{62DF2469-BD24-4855-AE5B-DE7C65B4CFFD}" type="datetimeFigureOut">
              <a:rPr lang="en-US" smtClean="0"/>
              <a:t>10/12/2022</a:t>
            </a:fld>
            <a:endParaRPr lang="en-US"/>
          </a:p>
        </p:txBody>
      </p:sp>
      <p:sp>
        <p:nvSpPr>
          <p:cNvPr id="5" name="Footer Placeholder 4">
            <a:extLst>
              <a:ext uri="{FF2B5EF4-FFF2-40B4-BE49-F238E27FC236}">
                <a16:creationId xmlns:a16="http://schemas.microsoft.com/office/drawing/2014/main" id="{EEBA8398-52AA-42A4-85A1-24E6CD150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711268-6766-48DA-864F-599693A2E084}"/>
              </a:ext>
            </a:extLst>
          </p:cNvPr>
          <p:cNvSpPr>
            <a:spLocks noGrp="1"/>
          </p:cNvSpPr>
          <p:nvPr>
            <p:ph type="sldNum" sz="quarter" idx="12"/>
          </p:nvPr>
        </p:nvSpPr>
        <p:spPr/>
        <p:txBody>
          <a:bodyPr/>
          <a:lstStyle/>
          <a:p>
            <a:fld id="{D1C2F048-607A-4939-B3AC-25D279830766}" type="slidenum">
              <a:rPr lang="en-US" smtClean="0"/>
              <a:t>‹#›</a:t>
            </a:fld>
            <a:endParaRPr lang="en-US"/>
          </a:p>
        </p:txBody>
      </p:sp>
    </p:spTree>
    <p:extLst>
      <p:ext uri="{BB962C8B-B14F-4D97-AF65-F5344CB8AC3E}">
        <p14:creationId xmlns:p14="http://schemas.microsoft.com/office/powerpoint/2010/main" val="3413119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1641FB-5D4C-42F2-84CE-9682D12054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69CAD6-3E4E-4990-B933-1135A2F27A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FA434-C7CD-4DB2-A678-F3226AF5099B}"/>
              </a:ext>
            </a:extLst>
          </p:cNvPr>
          <p:cNvSpPr>
            <a:spLocks noGrp="1"/>
          </p:cNvSpPr>
          <p:nvPr>
            <p:ph type="dt" sz="half" idx="10"/>
          </p:nvPr>
        </p:nvSpPr>
        <p:spPr/>
        <p:txBody>
          <a:bodyPr/>
          <a:lstStyle/>
          <a:p>
            <a:fld id="{62DF2469-BD24-4855-AE5B-DE7C65B4CFFD}" type="datetimeFigureOut">
              <a:rPr lang="en-US" smtClean="0"/>
              <a:t>10/12/2022</a:t>
            </a:fld>
            <a:endParaRPr lang="en-US"/>
          </a:p>
        </p:txBody>
      </p:sp>
      <p:sp>
        <p:nvSpPr>
          <p:cNvPr id="5" name="Footer Placeholder 4">
            <a:extLst>
              <a:ext uri="{FF2B5EF4-FFF2-40B4-BE49-F238E27FC236}">
                <a16:creationId xmlns:a16="http://schemas.microsoft.com/office/drawing/2014/main" id="{17CF419E-0F66-48C4-922D-9CB783D4F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1A510-9EAB-4077-B43F-727523DE290B}"/>
              </a:ext>
            </a:extLst>
          </p:cNvPr>
          <p:cNvSpPr>
            <a:spLocks noGrp="1"/>
          </p:cNvSpPr>
          <p:nvPr>
            <p:ph type="sldNum" sz="quarter" idx="12"/>
          </p:nvPr>
        </p:nvSpPr>
        <p:spPr/>
        <p:txBody>
          <a:bodyPr/>
          <a:lstStyle/>
          <a:p>
            <a:fld id="{D1C2F048-607A-4939-B3AC-25D279830766}" type="slidenum">
              <a:rPr lang="en-US" smtClean="0"/>
              <a:t>‹#›</a:t>
            </a:fld>
            <a:endParaRPr lang="en-US"/>
          </a:p>
        </p:txBody>
      </p:sp>
    </p:spTree>
    <p:extLst>
      <p:ext uri="{BB962C8B-B14F-4D97-AF65-F5344CB8AC3E}">
        <p14:creationId xmlns:p14="http://schemas.microsoft.com/office/powerpoint/2010/main" val="1463820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D486A-C14F-4E83-8CE3-01352C349E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097D87-0914-4E7D-84C8-E26A7BB967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43F08-3624-4C4C-AAC2-0F6182A4BF70}"/>
              </a:ext>
            </a:extLst>
          </p:cNvPr>
          <p:cNvSpPr>
            <a:spLocks noGrp="1"/>
          </p:cNvSpPr>
          <p:nvPr>
            <p:ph type="dt" sz="half" idx="10"/>
          </p:nvPr>
        </p:nvSpPr>
        <p:spPr/>
        <p:txBody>
          <a:bodyPr/>
          <a:lstStyle/>
          <a:p>
            <a:fld id="{62DF2469-BD24-4855-AE5B-DE7C65B4CFFD}" type="datetimeFigureOut">
              <a:rPr lang="en-US" smtClean="0"/>
              <a:t>10/12/2022</a:t>
            </a:fld>
            <a:endParaRPr lang="en-US"/>
          </a:p>
        </p:txBody>
      </p:sp>
      <p:sp>
        <p:nvSpPr>
          <p:cNvPr id="5" name="Footer Placeholder 4">
            <a:extLst>
              <a:ext uri="{FF2B5EF4-FFF2-40B4-BE49-F238E27FC236}">
                <a16:creationId xmlns:a16="http://schemas.microsoft.com/office/drawing/2014/main" id="{B15AD94A-5CDC-4AE4-BF7F-7E1FBD63E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4A1244-7C55-4343-86C3-CE34BE83A178}"/>
              </a:ext>
            </a:extLst>
          </p:cNvPr>
          <p:cNvSpPr>
            <a:spLocks noGrp="1"/>
          </p:cNvSpPr>
          <p:nvPr>
            <p:ph type="sldNum" sz="quarter" idx="12"/>
          </p:nvPr>
        </p:nvSpPr>
        <p:spPr/>
        <p:txBody>
          <a:bodyPr/>
          <a:lstStyle/>
          <a:p>
            <a:fld id="{D1C2F048-607A-4939-B3AC-25D279830766}" type="slidenum">
              <a:rPr lang="en-US" smtClean="0"/>
              <a:t>‹#›</a:t>
            </a:fld>
            <a:endParaRPr lang="en-US"/>
          </a:p>
        </p:txBody>
      </p:sp>
    </p:spTree>
    <p:extLst>
      <p:ext uri="{BB962C8B-B14F-4D97-AF65-F5344CB8AC3E}">
        <p14:creationId xmlns:p14="http://schemas.microsoft.com/office/powerpoint/2010/main" val="4095056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F00F0-A43A-4EE5-A39F-922EF46A97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284DE9-3F46-4268-8767-593CE70D70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6D9C06-1207-4968-B4C7-159C5E2435B3}"/>
              </a:ext>
            </a:extLst>
          </p:cNvPr>
          <p:cNvSpPr>
            <a:spLocks noGrp="1"/>
          </p:cNvSpPr>
          <p:nvPr>
            <p:ph type="dt" sz="half" idx="10"/>
          </p:nvPr>
        </p:nvSpPr>
        <p:spPr/>
        <p:txBody>
          <a:bodyPr/>
          <a:lstStyle/>
          <a:p>
            <a:fld id="{62DF2469-BD24-4855-AE5B-DE7C65B4CFFD}" type="datetimeFigureOut">
              <a:rPr lang="en-US" smtClean="0"/>
              <a:t>10/12/2022</a:t>
            </a:fld>
            <a:endParaRPr lang="en-US"/>
          </a:p>
        </p:txBody>
      </p:sp>
      <p:sp>
        <p:nvSpPr>
          <p:cNvPr id="5" name="Footer Placeholder 4">
            <a:extLst>
              <a:ext uri="{FF2B5EF4-FFF2-40B4-BE49-F238E27FC236}">
                <a16:creationId xmlns:a16="http://schemas.microsoft.com/office/drawing/2014/main" id="{FC8EEBCD-56D1-4CAB-ACEF-6922677BC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C52AB1-4437-4887-947E-32928191F9CE}"/>
              </a:ext>
            </a:extLst>
          </p:cNvPr>
          <p:cNvSpPr>
            <a:spLocks noGrp="1"/>
          </p:cNvSpPr>
          <p:nvPr>
            <p:ph type="sldNum" sz="quarter" idx="12"/>
          </p:nvPr>
        </p:nvSpPr>
        <p:spPr/>
        <p:txBody>
          <a:bodyPr/>
          <a:lstStyle/>
          <a:p>
            <a:fld id="{D1C2F048-607A-4939-B3AC-25D279830766}" type="slidenum">
              <a:rPr lang="en-US" smtClean="0"/>
              <a:t>‹#›</a:t>
            </a:fld>
            <a:endParaRPr lang="en-US"/>
          </a:p>
        </p:txBody>
      </p:sp>
    </p:spTree>
    <p:extLst>
      <p:ext uri="{BB962C8B-B14F-4D97-AF65-F5344CB8AC3E}">
        <p14:creationId xmlns:p14="http://schemas.microsoft.com/office/powerpoint/2010/main" val="2564767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2ECEA-25F1-43BC-AA9A-04FB4FEE4D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930513-2FA3-4BF0-99F7-A9D5DF4FAE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A3A1F2-0CAD-4298-A86D-38C72282A6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8037-EC6E-4BF2-8434-F77B002ACFDF}"/>
              </a:ext>
            </a:extLst>
          </p:cNvPr>
          <p:cNvSpPr>
            <a:spLocks noGrp="1"/>
          </p:cNvSpPr>
          <p:nvPr>
            <p:ph type="dt" sz="half" idx="10"/>
          </p:nvPr>
        </p:nvSpPr>
        <p:spPr/>
        <p:txBody>
          <a:bodyPr/>
          <a:lstStyle/>
          <a:p>
            <a:fld id="{62DF2469-BD24-4855-AE5B-DE7C65B4CFFD}" type="datetimeFigureOut">
              <a:rPr lang="en-US" smtClean="0"/>
              <a:t>10/12/2022</a:t>
            </a:fld>
            <a:endParaRPr lang="en-US"/>
          </a:p>
        </p:txBody>
      </p:sp>
      <p:sp>
        <p:nvSpPr>
          <p:cNvPr id="6" name="Footer Placeholder 5">
            <a:extLst>
              <a:ext uri="{FF2B5EF4-FFF2-40B4-BE49-F238E27FC236}">
                <a16:creationId xmlns:a16="http://schemas.microsoft.com/office/drawing/2014/main" id="{C72EA6E5-36B5-4F0B-9716-457A3A285A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BD0114-5962-4F1D-A52C-1650B7BCB4DF}"/>
              </a:ext>
            </a:extLst>
          </p:cNvPr>
          <p:cNvSpPr>
            <a:spLocks noGrp="1"/>
          </p:cNvSpPr>
          <p:nvPr>
            <p:ph type="sldNum" sz="quarter" idx="12"/>
          </p:nvPr>
        </p:nvSpPr>
        <p:spPr/>
        <p:txBody>
          <a:bodyPr/>
          <a:lstStyle/>
          <a:p>
            <a:fld id="{D1C2F048-607A-4939-B3AC-25D279830766}" type="slidenum">
              <a:rPr lang="en-US" smtClean="0"/>
              <a:t>‹#›</a:t>
            </a:fld>
            <a:endParaRPr lang="en-US"/>
          </a:p>
        </p:txBody>
      </p:sp>
    </p:spTree>
    <p:extLst>
      <p:ext uri="{BB962C8B-B14F-4D97-AF65-F5344CB8AC3E}">
        <p14:creationId xmlns:p14="http://schemas.microsoft.com/office/powerpoint/2010/main" val="2302917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389C9-10FD-4270-8159-5390E6F6F7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71C76D-05F7-4A8A-95E5-389ACF1FF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D222E4-DC38-4A49-A45B-3C84110E8C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1CE7A2-8EA3-40E7-BFF6-64E6C0FCE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BF9CCC-70BA-41D9-B1B4-C366655067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87441B-97CF-4115-A124-1B7ADE7B84C6}"/>
              </a:ext>
            </a:extLst>
          </p:cNvPr>
          <p:cNvSpPr>
            <a:spLocks noGrp="1"/>
          </p:cNvSpPr>
          <p:nvPr>
            <p:ph type="dt" sz="half" idx="10"/>
          </p:nvPr>
        </p:nvSpPr>
        <p:spPr/>
        <p:txBody>
          <a:bodyPr/>
          <a:lstStyle/>
          <a:p>
            <a:fld id="{62DF2469-BD24-4855-AE5B-DE7C65B4CFFD}" type="datetimeFigureOut">
              <a:rPr lang="en-US" smtClean="0"/>
              <a:t>10/12/2022</a:t>
            </a:fld>
            <a:endParaRPr lang="en-US"/>
          </a:p>
        </p:txBody>
      </p:sp>
      <p:sp>
        <p:nvSpPr>
          <p:cNvPr id="8" name="Footer Placeholder 7">
            <a:extLst>
              <a:ext uri="{FF2B5EF4-FFF2-40B4-BE49-F238E27FC236}">
                <a16:creationId xmlns:a16="http://schemas.microsoft.com/office/drawing/2014/main" id="{08AAF597-A7C0-4556-BF12-563C25DF18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C24FC6-9E02-4812-9BE6-C8BAF24560CD}"/>
              </a:ext>
            </a:extLst>
          </p:cNvPr>
          <p:cNvSpPr>
            <a:spLocks noGrp="1"/>
          </p:cNvSpPr>
          <p:nvPr>
            <p:ph type="sldNum" sz="quarter" idx="12"/>
          </p:nvPr>
        </p:nvSpPr>
        <p:spPr/>
        <p:txBody>
          <a:bodyPr/>
          <a:lstStyle/>
          <a:p>
            <a:fld id="{D1C2F048-607A-4939-B3AC-25D279830766}" type="slidenum">
              <a:rPr lang="en-US" smtClean="0"/>
              <a:t>‹#›</a:t>
            </a:fld>
            <a:endParaRPr lang="en-US"/>
          </a:p>
        </p:txBody>
      </p:sp>
    </p:spTree>
    <p:extLst>
      <p:ext uri="{BB962C8B-B14F-4D97-AF65-F5344CB8AC3E}">
        <p14:creationId xmlns:p14="http://schemas.microsoft.com/office/powerpoint/2010/main" val="2915060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CDB41-DA12-4798-946D-CFBB814962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848C56-BCE5-4D56-86C8-829246F696DD}"/>
              </a:ext>
            </a:extLst>
          </p:cNvPr>
          <p:cNvSpPr>
            <a:spLocks noGrp="1"/>
          </p:cNvSpPr>
          <p:nvPr>
            <p:ph type="dt" sz="half" idx="10"/>
          </p:nvPr>
        </p:nvSpPr>
        <p:spPr/>
        <p:txBody>
          <a:bodyPr/>
          <a:lstStyle/>
          <a:p>
            <a:fld id="{62DF2469-BD24-4855-AE5B-DE7C65B4CFFD}" type="datetimeFigureOut">
              <a:rPr lang="en-US" smtClean="0"/>
              <a:t>10/12/2022</a:t>
            </a:fld>
            <a:endParaRPr lang="en-US"/>
          </a:p>
        </p:txBody>
      </p:sp>
      <p:sp>
        <p:nvSpPr>
          <p:cNvPr id="4" name="Footer Placeholder 3">
            <a:extLst>
              <a:ext uri="{FF2B5EF4-FFF2-40B4-BE49-F238E27FC236}">
                <a16:creationId xmlns:a16="http://schemas.microsoft.com/office/drawing/2014/main" id="{40DF66D0-530B-4330-85A8-D7CD507162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81AC29-51B1-4075-9264-1BC89E2AF13E}"/>
              </a:ext>
            </a:extLst>
          </p:cNvPr>
          <p:cNvSpPr>
            <a:spLocks noGrp="1"/>
          </p:cNvSpPr>
          <p:nvPr>
            <p:ph type="sldNum" sz="quarter" idx="12"/>
          </p:nvPr>
        </p:nvSpPr>
        <p:spPr/>
        <p:txBody>
          <a:bodyPr/>
          <a:lstStyle/>
          <a:p>
            <a:fld id="{D1C2F048-607A-4939-B3AC-25D279830766}" type="slidenum">
              <a:rPr lang="en-US" smtClean="0"/>
              <a:t>‹#›</a:t>
            </a:fld>
            <a:endParaRPr lang="en-US"/>
          </a:p>
        </p:txBody>
      </p:sp>
    </p:spTree>
    <p:extLst>
      <p:ext uri="{BB962C8B-B14F-4D97-AF65-F5344CB8AC3E}">
        <p14:creationId xmlns:p14="http://schemas.microsoft.com/office/powerpoint/2010/main" val="250691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561173-4BFE-4EF5-8465-26A4E3FD8F7E}"/>
              </a:ext>
            </a:extLst>
          </p:cNvPr>
          <p:cNvSpPr>
            <a:spLocks noGrp="1"/>
          </p:cNvSpPr>
          <p:nvPr>
            <p:ph type="dt" sz="half" idx="10"/>
          </p:nvPr>
        </p:nvSpPr>
        <p:spPr/>
        <p:txBody>
          <a:bodyPr/>
          <a:lstStyle/>
          <a:p>
            <a:fld id="{62DF2469-BD24-4855-AE5B-DE7C65B4CFFD}" type="datetimeFigureOut">
              <a:rPr lang="en-US" smtClean="0"/>
              <a:t>10/12/2022</a:t>
            </a:fld>
            <a:endParaRPr lang="en-US"/>
          </a:p>
        </p:txBody>
      </p:sp>
      <p:sp>
        <p:nvSpPr>
          <p:cNvPr id="3" name="Footer Placeholder 2">
            <a:extLst>
              <a:ext uri="{FF2B5EF4-FFF2-40B4-BE49-F238E27FC236}">
                <a16:creationId xmlns:a16="http://schemas.microsoft.com/office/drawing/2014/main" id="{E3BD89C8-135F-4DB8-B220-48A6FB2F86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0A7402-78C4-4E1E-88B2-1FF09E7D25A6}"/>
              </a:ext>
            </a:extLst>
          </p:cNvPr>
          <p:cNvSpPr>
            <a:spLocks noGrp="1"/>
          </p:cNvSpPr>
          <p:nvPr>
            <p:ph type="sldNum" sz="quarter" idx="12"/>
          </p:nvPr>
        </p:nvSpPr>
        <p:spPr/>
        <p:txBody>
          <a:bodyPr/>
          <a:lstStyle/>
          <a:p>
            <a:fld id="{D1C2F048-607A-4939-B3AC-25D279830766}" type="slidenum">
              <a:rPr lang="en-US" smtClean="0"/>
              <a:t>‹#›</a:t>
            </a:fld>
            <a:endParaRPr lang="en-US"/>
          </a:p>
        </p:txBody>
      </p:sp>
    </p:spTree>
    <p:extLst>
      <p:ext uri="{BB962C8B-B14F-4D97-AF65-F5344CB8AC3E}">
        <p14:creationId xmlns:p14="http://schemas.microsoft.com/office/powerpoint/2010/main" val="302987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68085-72F8-4E1E-81CA-0DEB1FB2F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956939-7933-4BD5-A94C-68F24CD319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8C30CF-202D-4F39-8FD1-279E21260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D77238-5BA7-436D-83AB-FB4F1AB152BA}"/>
              </a:ext>
            </a:extLst>
          </p:cNvPr>
          <p:cNvSpPr>
            <a:spLocks noGrp="1"/>
          </p:cNvSpPr>
          <p:nvPr>
            <p:ph type="dt" sz="half" idx="10"/>
          </p:nvPr>
        </p:nvSpPr>
        <p:spPr/>
        <p:txBody>
          <a:bodyPr/>
          <a:lstStyle/>
          <a:p>
            <a:fld id="{62DF2469-BD24-4855-AE5B-DE7C65B4CFFD}" type="datetimeFigureOut">
              <a:rPr lang="en-US" smtClean="0"/>
              <a:t>10/12/2022</a:t>
            </a:fld>
            <a:endParaRPr lang="en-US"/>
          </a:p>
        </p:txBody>
      </p:sp>
      <p:sp>
        <p:nvSpPr>
          <p:cNvPr id="6" name="Footer Placeholder 5">
            <a:extLst>
              <a:ext uri="{FF2B5EF4-FFF2-40B4-BE49-F238E27FC236}">
                <a16:creationId xmlns:a16="http://schemas.microsoft.com/office/drawing/2014/main" id="{4C7E9172-3108-465F-9C5B-FE7EE435E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AEAA6-DD0D-464A-AF54-39077F39CDAC}"/>
              </a:ext>
            </a:extLst>
          </p:cNvPr>
          <p:cNvSpPr>
            <a:spLocks noGrp="1"/>
          </p:cNvSpPr>
          <p:nvPr>
            <p:ph type="sldNum" sz="quarter" idx="12"/>
          </p:nvPr>
        </p:nvSpPr>
        <p:spPr/>
        <p:txBody>
          <a:bodyPr/>
          <a:lstStyle/>
          <a:p>
            <a:fld id="{D1C2F048-607A-4939-B3AC-25D279830766}" type="slidenum">
              <a:rPr lang="en-US" smtClean="0"/>
              <a:t>‹#›</a:t>
            </a:fld>
            <a:endParaRPr lang="en-US"/>
          </a:p>
        </p:txBody>
      </p:sp>
    </p:spTree>
    <p:extLst>
      <p:ext uri="{BB962C8B-B14F-4D97-AF65-F5344CB8AC3E}">
        <p14:creationId xmlns:p14="http://schemas.microsoft.com/office/powerpoint/2010/main" val="2746185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8A7D2-5ED4-4E2E-BD99-66F1C3562B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7D9178-AEA4-452E-9F3B-DB74C583A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B083DF-E3A4-4D50-AE73-D7492705D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05BB5D-29C6-41B6-9687-A809F7F0584D}"/>
              </a:ext>
            </a:extLst>
          </p:cNvPr>
          <p:cNvSpPr>
            <a:spLocks noGrp="1"/>
          </p:cNvSpPr>
          <p:nvPr>
            <p:ph type="dt" sz="half" idx="10"/>
          </p:nvPr>
        </p:nvSpPr>
        <p:spPr/>
        <p:txBody>
          <a:bodyPr/>
          <a:lstStyle/>
          <a:p>
            <a:fld id="{62DF2469-BD24-4855-AE5B-DE7C65B4CFFD}" type="datetimeFigureOut">
              <a:rPr lang="en-US" smtClean="0"/>
              <a:t>10/12/2022</a:t>
            </a:fld>
            <a:endParaRPr lang="en-US"/>
          </a:p>
        </p:txBody>
      </p:sp>
      <p:sp>
        <p:nvSpPr>
          <p:cNvPr id="6" name="Footer Placeholder 5">
            <a:extLst>
              <a:ext uri="{FF2B5EF4-FFF2-40B4-BE49-F238E27FC236}">
                <a16:creationId xmlns:a16="http://schemas.microsoft.com/office/drawing/2014/main" id="{9E2F7033-BA5A-4BC2-8DF4-B9A68A7B35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AE6AF6-D546-40F7-9027-2E4ECAB8C0ED}"/>
              </a:ext>
            </a:extLst>
          </p:cNvPr>
          <p:cNvSpPr>
            <a:spLocks noGrp="1"/>
          </p:cNvSpPr>
          <p:nvPr>
            <p:ph type="sldNum" sz="quarter" idx="12"/>
          </p:nvPr>
        </p:nvSpPr>
        <p:spPr/>
        <p:txBody>
          <a:bodyPr/>
          <a:lstStyle/>
          <a:p>
            <a:fld id="{D1C2F048-607A-4939-B3AC-25D279830766}" type="slidenum">
              <a:rPr lang="en-US" smtClean="0"/>
              <a:t>‹#›</a:t>
            </a:fld>
            <a:endParaRPr lang="en-US"/>
          </a:p>
        </p:txBody>
      </p:sp>
    </p:spTree>
    <p:extLst>
      <p:ext uri="{BB962C8B-B14F-4D97-AF65-F5344CB8AC3E}">
        <p14:creationId xmlns:p14="http://schemas.microsoft.com/office/powerpoint/2010/main" val="841297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9422E-31CA-44F4-A894-4997336BD1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794357-16FA-4197-8FB7-BF3F4CE912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3A3BF-7CD3-48DE-8F8C-ACB3222FAB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F2469-BD24-4855-AE5B-DE7C65B4CFFD}" type="datetimeFigureOut">
              <a:rPr lang="en-US" smtClean="0"/>
              <a:t>10/12/2022</a:t>
            </a:fld>
            <a:endParaRPr lang="en-US"/>
          </a:p>
        </p:txBody>
      </p:sp>
      <p:sp>
        <p:nvSpPr>
          <p:cNvPr id="5" name="Footer Placeholder 4">
            <a:extLst>
              <a:ext uri="{FF2B5EF4-FFF2-40B4-BE49-F238E27FC236}">
                <a16:creationId xmlns:a16="http://schemas.microsoft.com/office/drawing/2014/main" id="{6B9A100A-71DA-4118-B016-F7AA109BE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271B4C-3CC6-4428-B950-C1604FA3BF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C2F048-607A-4939-B3AC-25D279830766}" type="slidenum">
              <a:rPr lang="en-US" smtClean="0"/>
              <a:t>‹#›</a:t>
            </a:fld>
            <a:endParaRPr lang="en-US"/>
          </a:p>
        </p:txBody>
      </p:sp>
    </p:spTree>
    <p:extLst>
      <p:ext uri="{BB962C8B-B14F-4D97-AF65-F5344CB8AC3E}">
        <p14:creationId xmlns:p14="http://schemas.microsoft.com/office/powerpoint/2010/main" val="3531950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mdlinetips.com/2019/04/how-to-make-scatter-plot-in-python/" TargetMode="External"/><Relationship Id="rId2" Type="http://schemas.openxmlformats.org/officeDocument/2006/relationships/hyperlink" Target="https://www.researchgate.net/figure/Scatter-plot-of-random-Numbers_fig1_34003529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4599E-57E7-498A-A188-245B0EBDDEBE}"/>
              </a:ext>
            </a:extLst>
          </p:cNvPr>
          <p:cNvSpPr>
            <a:spLocks noGrp="1"/>
          </p:cNvSpPr>
          <p:nvPr>
            <p:ph type="ctrTitle"/>
          </p:nvPr>
        </p:nvSpPr>
        <p:spPr/>
        <p:txBody>
          <a:bodyPr/>
          <a:lstStyle/>
          <a:p>
            <a:r>
              <a:rPr lang="en-US" dirty="0"/>
              <a:t>Project 1</a:t>
            </a:r>
          </a:p>
        </p:txBody>
      </p:sp>
      <p:sp>
        <p:nvSpPr>
          <p:cNvPr id="3" name="Subtitle 2">
            <a:extLst>
              <a:ext uri="{FF2B5EF4-FFF2-40B4-BE49-F238E27FC236}">
                <a16:creationId xmlns:a16="http://schemas.microsoft.com/office/drawing/2014/main" id="{A5E32AA3-4C67-45BF-94BF-77DD63F75B97}"/>
              </a:ext>
            </a:extLst>
          </p:cNvPr>
          <p:cNvSpPr>
            <a:spLocks noGrp="1"/>
          </p:cNvSpPr>
          <p:nvPr>
            <p:ph type="subTitle" idx="1"/>
          </p:nvPr>
        </p:nvSpPr>
        <p:spPr/>
        <p:txBody>
          <a:bodyPr/>
          <a:lstStyle/>
          <a:p>
            <a:r>
              <a:rPr lang="en-US" dirty="0"/>
              <a:t>The importance of EDA and Data Cleaning</a:t>
            </a:r>
          </a:p>
        </p:txBody>
      </p:sp>
    </p:spTree>
    <p:extLst>
      <p:ext uri="{BB962C8B-B14F-4D97-AF65-F5344CB8AC3E}">
        <p14:creationId xmlns:p14="http://schemas.microsoft.com/office/powerpoint/2010/main" val="748944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698D1-16F2-48D2-BDDB-5D330E9F5B58}"/>
              </a:ext>
            </a:extLst>
          </p:cNvPr>
          <p:cNvSpPr>
            <a:spLocks noGrp="1"/>
          </p:cNvSpPr>
          <p:nvPr>
            <p:ph type="title"/>
          </p:nvPr>
        </p:nvSpPr>
        <p:spPr/>
        <p:txBody>
          <a:bodyPr/>
          <a:lstStyle/>
          <a:p>
            <a:r>
              <a:rPr lang="en-US" dirty="0"/>
              <a:t>Gaussian Naïve Bayes</a:t>
            </a:r>
          </a:p>
        </p:txBody>
      </p:sp>
      <p:pic>
        <p:nvPicPr>
          <p:cNvPr id="3074" name="Picture 2">
            <a:extLst>
              <a:ext uri="{FF2B5EF4-FFF2-40B4-BE49-F238E27FC236}">
                <a16:creationId xmlns:a16="http://schemas.microsoft.com/office/drawing/2014/main" id="{30EEF612-9711-463E-8929-F72CCA1619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56709" y="1690688"/>
            <a:ext cx="5209948" cy="4687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607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F985-42D8-4E91-8D91-85F637E35259}"/>
              </a:ext>
            </a:extLst>
          </p:cNvPr>
          <p:cNvSpPr>
            <a:spLocks noGrp="1"/>
          </p:cNvSpPr>
          <p:nvPr>
            <p:ph type="title"/>
          </p:nvPr>
        </p:nvSpPr>
        <p:spPr/>
        <p:txBody>
          <a:bodyPr/>
          <a:lstStyle/>
          <a:p>
            <a:r>
              <a:rPr lang="en-US" dirty="0"/>
              <a:t>Gaussian Naïve Bayes 2.0</a:t>
            </a:r>
          </a:p>
        </p:txBody>
      </p:sp>
      <p:pic>
        <p:nvPicPr>
          <p:cNvPr id="4098" name="Picture 2">
            <a:extLst>
              <a:ext uri="{FF2B5EF4-FFF2-40B4-BE49-F238E27FC236}">
                <a16:creationId xmlns:a16="http://schemas.microsoft.com/office/drawing/2014/main" id="{920E6A84-6D39-40C4-BF8F-F90D8888A3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6411" y="1690688"/>
            <a:ext cx="5404768" cy="4710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113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416F-2918-4B93-B8D7-503408176D02}"/>
              </a:ext>
            </a:extLst>
          </p:cNvPr>
          <p:cNvSpPr>
            <a:spLocks noGrp="1"/>
          </p:cNvSpPr>
          <p:nvPr>
            <p:ph type="title"/>
          </p:nvPr>
        </p:nvSpPr>
        <p:spPr/>
        <p:txBody>
          <a:bodyPr/>
          <a:lstStyle/>
          <a:p>
            <a:r>
              <a:rPr lang="en-US" dirty="0"/>
              <a:t>Accuracy Scores</a:t>
            </a:r>
          </a:p>
        </p:txBody>
      </p:sp>
      <p:pic>
        <p:nvPicPr>
          <p:cNvPr id="5122" name="Picture 2">
            <a:extLst>
              <a:ext uri="{FF2B5EF4-FFF2-40B4-BE49-F238E27FC236}">
                <a16:creationId xmlns:a16="http://schemas.microsoft.com/office/drawing/2014/main" id="{C6ACE375-8F89-402C-B776-6DABC50F14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58667" y="2324512"/>
            <a:ext cx="4674665" cy="3353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936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9550-CB25-4594-9F1B-3CB76A8823D8}"/>
              </a:ext>
            </a:extLst>
          </p:cNvPr>
          <p:cNvSpPr>
            <a:spLocks noGrp="1"/>
          </p:cNvSpPr>
          <p:nvPr>
            <p:ph type="title"/>
          </p:nvPr>
        </p:nvSpPr>
        <p:spPr/>
        <p:txBody>
          <a:bodyPr/>
          <a:lstStyle/>
          <a:p>
            <a:r>
              <a:rPr lang="en-US" dirty="0"/>
              <a:t>Conclusion &amp; Future Directions</a:t>
            </a:r>
          </a:p>
        </p:txBody>
      </p:sp>
      <p:sp>
        <p:nvSpPr>
          <p:cNvPr id="3" name="Content Placeholder 2">
            <a:extLst>
              <a:ext uri="{FF2B5EF4-FFF2-40B4-BE49-F238E27FC236}">
                <a16:creationId xmlns:a16="http://schemas.microsoft.com/office/drawing/2014/main" id="{BC1B0D84-0094-46E2-8847-3D66BD05888C}"/>
              </a:ext>
            </a:extLst>
          </p:cNvPr>
          <p:cNvSpPr>
            <a:spLocks noGrp="1"/>
          </p:cNvSpPr>
          <p:nvPr>
            <p:ph idx="1"/>
          </p:nvPr>
        </p:nvSpPr>
        <p:spPr/>
        <p:txBody>
          <a:bodyPr>
            <a:normAutofit lnSpcReduction="10000"/>
          </a:bodyPr>
          <a:lstStyle/>
          <a:p>
            <a:r>
              <a:rPr lang="en-US" dirty="0"/>
              <a:t>Even if a data set looks clean, that does not mean that meaning information can be taken from it. It might be mostly noise.</a:t>
            </a:r>
          </a:p>
          <a:p>
            <a:r>
              <a:rPr lang="en-US" dirty="0"/>
              <a:t>It’s okay to modify data as a part of cleaning if you are able to get more meaningful information and models out of it. Be sure to be transparent about that modification. </a:t>
            </a:r>
          </a:p>
          <a:p>
            <a:r>
              <a:rPr lang="en-US" dirty="0"/>
              <a:t>If you are going to generate random data use a trigonometric function.</a:t>
            </a:r>
          </a:p>
          <a:p>
            <a:endParaRPr lang="en-US" dirty="0"/>
          </a:p>
          <a:p>
            <a:r>
              <a:rPr lang="en-US" dirty="0"/>
              <a:t>In the future we could look at what the lines in the scatter plot correlations are  or exam our data collection methods. </a:t>
            </a:r>
          </a:p>
        </p:txBody>
      </p:sp>
    </p:spTree>
    <p:extLst>
      <p:ext uri="{BB962C8B-B14F-4D97-AF65-F5344CB8AC3E}">
        <p14:creationId xmlns:p14="http://schemas.microsoft.com/office/powerpoint/2010/main" val="2863608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BF25-8B48-4C41-8CFD-2155A7A95275}"/>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1D85F6DC-EC16-4981-BD28-1E4B1DB98C52}"/>
              </a:ext>
            </a:extLst>
          </p:cNvPr>
          <p:cNvSpPr>
            <a:spLocks noGrp="1"/>
          </p:cNvSpPr>
          <p:nvPr>
            <p:ph idx="1"/>
          </p:nvPr>
        </p:nvSpPr>
        <p:spPr/>
        <p:txBody>
          <a:bodyPr/>
          <a:lstStyle/>
          <a:p>
            <a:r>
              <a:rPr lang="en-US" dirty="0">
                <a:hlinkClick r:id="rId2"/>
              </a:rPr>
              <a:t>Scatter plot of random Numbers. | Download Scientific Diagram (researchgate.net)</a:t>
            </a:r>
            <a:endParaRPr lang="en-US" dirty="0"/>
          </a:p>
          <a:p>
            <a:r>
              <a:rPr lang="en-US" dirty="0">
                <a:hlinkClick r:id="rId3"/>
              </a:rPr>
              <a:t>How To Make Scatter Plot in Python with Seaborn? - Python and R Tips (cmdlinetips.com)</a:t>
            </a:r>
            <a:endParaRPr lang="en-US" dirty="0"/>
          </a:p>
          <a:p>
            <a:endParaRPr lang="en-US" dirty="0"/>
          </a:p>
        </p:txBody>
      </p:sp>
    </p:spTree>
    <p:extLst>
      <p:ext uri="{BB962C8B-B14F-4D97-AF65-F5344CB8AC3E}">
        <p14:creationId xmlns:p14="http://schemas.microsoft.com/office/powerpoint/2010/main" val="2109983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969EA-317B-4E89-BA5C-6E34B92C34D2}"/>
              </a:ext>
            </a:extLst>
          </p:cNvPr>
          <p:cNvSpPr>
            <a:spLocks noGrp="1"/>
          </p:cNvSpPr>
          <p:nvPr>
            <p:ph type="title"/>
          </p:nvPr>
        </p:nvSpPr>
        <p:spPr/>
        <p:txBody>
          <a:bodyPr/>
          <a:lstStyle/>
          <a:p>
            <a:r>
              <a:rPr lang="en-US" dirty="0"/>
              <a:t>The Problem Definition</a:t>
            </a:r>
          </a:p>
        </p:txBody>
      </p:sp>
      <p:sp>
        <p:nvSpPr>
          <p:cNvPr id="3" name="Content Placeholder 2">
            <a:extLst>
              <a:ext uri="{FF2B5EF4-FFF2-40B4-BE49-F238E27FC236}">
                <a16:creationId xmlns:a16="http://schemas.microsoft.com/office/drawing/2014/main" id="{FD6C6CB5-EE64-4D75-A107-6554897E8DAC}"/>
              </a:ext>
            </a:extLst>
          </p:cNvPr>
          <p:cNvSpPr>
            <a:spLocks noGrp="1"/>
          </p:cNvSpPr>
          <p:nvPr>
            <p:ph idx="1"/>
          </p:nvPr>
        </p:nvSpPr>
        <p:spPr/>
        <p:txBody>
          <a:bodyPr/>
          <a:lstStyle/>
          <a:p>
            <a:pPr marL="0" indent="0">
              <a:buNone/>
            </a:pPr>
            <a:r>
              <a:rPr lang="en-US" dirty="0"/>
              <a:t>In this project we will take anonymized transactional data to see if there is any relationship between those behaviors and the target outcome. Which in this case is make an additional transaction. </a:t>
            </a:r>
          </a:p>
        </p:txBody>
      </p:sp>
    </p:spTree>
    <p:extLst>
      <p:ext uri="{BB962C8B-B14F-4D97-AF65-F5344CB8AC3E}">
        <p14:creationId xmlns:p14="http://schemas.microsoft.com/office/powerpoint/2010/main" val="2332788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1C36-4D96-4C6D-97B9-E851C5140236}"/>
              </a:ext>
            </a:extLst>
          </p:cNvPr>
          <p:cNvSpPr>
            <a:spLocks noGrp="1"/>
          </p:cNvSpPr>
          <p:nvPr>
            <p:ph type="title"/>
          </p:nvPr>
        </p:nvSpPr>
        <p:spPr/>
        <p:txBody>
          <a:bodyPr/>
          <a:lstStyle/>
          <a:p>
            <a:r>
              <a:rPr lang="en-US" dirty="0"/>
              <a:t>The Data - Overview</a:t>
            </a:r>
          </a:p>
        </p:txBody>
      </p:sp>
      <p:pic>
        <p:nvPicPr>
          <p:cNvPr id="5" name="Content Placeholder 4">
            <a:extLst>
              <a:ext uri="{FF2B5EF4-FFF2-40B4-BE49-F238E27FC236}">
                <a16:creationId xmlns:a16="http://schemas.microsoft.com/office/drawing/2014/main" id="{9919CE49-685D-489C-A778-D3F0ECD97554}"/>
              </a:ext>
            </a:extLst>
          </p:cNvPr>
          <p:cNvPicPr>
            <a:picLocks noGrp="1" noChangeAspect="1"/>
          </p:cNvPicPr>
          <p:nvPr>
            <p:ph idx="1"/>
          </p:nvPr>
        </p:nvPicPr>
        <p:blipFill>
          <a:blip r:embed="rId2"/>
          <a:stretch>
            <a:fillRect/>
          </a:stretch>
        </p:blipFill>
        <p:spPr>
          <a:xfrm>
            <a:off x="838200" y="2445602"/>
            <a:ext cx="10515600" cy="3111384"/>
          </a:xfrm>
        </p:spPr>
      </p:pic>
    </p:spTree>
    <p:extLst>
      <p:ext uri="{BB962C8B-B14F-4D97-AF65-F5344CB8AC3E}">
        <p14:creationId xmlns:p14="http://schemas.microsoft.com/office/powerpoint/2010/main" val="202850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E6BB6-067F-48CA-A9F3-4626DF42E93A}"/>
              </a:ext>
            </a:extLst>
          </p:cNvPr>
          <p:cNvSpPr>
            <a:spLocks noGrp="1"/>
          </p:cNvSpPr>
          <p:nvPr>
            <p:ph type="title"/>
          </p:nvPr>
        </p:nvSpPr>
        <p:spPr/>
        <p:txBody>
          <a:bodyPr/>
          <a:lstStyle/>
          <a:p>
            <a:r>
              <a:rPr lang="en-US" dirty="0"/>
              <a:t>The Data Description</a:t>
            </a:r>
          </a:p>
        </p:txBody>
      </p:sp>
      <p:pic>
        <p:nvPicPr>
          <p:cNvPr id="9" name="Content Placeholder 8">
            <a:extLst>
              <a:ext uri="{FF2B5EF4-FFF2-40B4-BE49-F238E27FC236}">
                <a16:creationId xmlns:a16="http://schemas.microsoft.com/office/drawing/2014/main" id="{B1E7D9D1-7941-4E4D-9143-C44B496C94C8}"/>
              </a:ext>
            </a:extLst>
          </p:cNvPr>
          <p:cNvPicPr>
            <a:picLocks noGrp="1" noChangeAspect="1"/>
          </p:cNvPicPr>
          <p:nvPr>
            <p:ph idx="1"/>
          </p:nvPr>
        </p:nvPicPr>
        <p:blipFill>
          <a:blip r:embed="rId2"/>
          <a:stretch>
            <a:fillRect/>
          </a:stretch>
        </p:blipFill>
        <p:spPr>
          <a:xfrm>
            <a:off x="1006656" y="2177605"/>
            <a:ext cx="10515600" cy="2502790"/>
          </a:xfrm>
        </p:spPr>
      </p:pic>
      <p:pic>
        <p:nvPicPr>
          <p:cNvPr id="11" name="Picture 10">
            <a:extLst>
              <a:ext uri="{FF2B5EF4-FFF2-40B4-BE49-F238E27FC236}">
                <a16:creationId xmlns:a16="http://schemas.microsoft.com/office/drawing/2014/main" id="{D43A3476-63EB-4601-8560-FEEF013A8E2A}"/>
              </a:ext>
            </a:extLst>
          </p:cNvPr>
          <p:cNvPicPr>
            <a:picLocks noChangeAspect="1"/>
          </p:cNvPicPr>
          <p:nvPr/>
        </p:nvPicPr>
        <p:blipFill>
          <a:blip r:embed="rId3"/>
          <a:stretch>
            <a:fillRect/>
          </a:stretch>
        </p:blipFill>
        <p:spPr>
          <a:xfrm>
            <a:off x="1006656" y="1323975"/>
            <a:ext cx="1504950" cy="733425"/>
          </a:xfrm>
          <a:prstGeom prst="rect">
            <a:avLst/>
          </a:prstGeom>
        </p:spPr>
      </p:pic>
      <p:pic>
        <p:nvPicPr>
          <p:cNvPr id="13" name="Picture 12">
            <a:extLst>
              <a:ext uri="{FF2B5EF4-FFF2-40B4-BE49-F238E27FC236}">
                <a16:creationId xmlns:a16="http://schemas.microsoft.com/office/drawing/2014/main" id="{B5012E8B-AACC-453A-9F1C-FCE3DB71207A}"/>
              </a:ext>
            </a:extLst>
          </p:cNvPr>
          <p:cNvPicPr>
            <a:picLocks noChangeAspect="1"/>
          </p:cNvPicPr>
          <p:nvPr/>
        </p:nvPicPr>
        <p:blipFill>
          <a:blip r:embed="rId4"/>
          <a:stretch>
            <a:fillRect/>
          </a:stretch>
        </p:blipFill>
        <p:spPr>
          <a:xfrm>
            <a:off x="9988290" y="4800600"/>
            <a:ext cx="1611800" cy="1920603"/>
          </a:xfrm>
          <a:prstGeom prst="rect">
            <a:avLst/>
          </a:prstGeom>
        </p:spPr>
      </p:pic>
    </p:spTree>
    <p:extLst>
      <p:ext uri="{BB962C8B-B14F-4D97-AF65-F5344CB8AC3E}">
        <p14:creationId xmlns:p14="http://schemas.microsoft.com/office/powerpoint/2010/main" val="181654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EAB2E-F0AE-4EB7-830D-CFD6E6869752}"/>
              </a:ext>
            </a:extLst>
          </p:cNvPr>
          <p:cNvSpPr>
            <a:spLocks noGrp="1"/>
          </p:cNvSpPr>
          <p:nvPr>
            <p:ph type="title"/>
          </p:nvPr>
        </p:nvSpPr>
        <p:spPr/>
        <p:txBody>
          <a:bodyPr/>
          <a:lstStyle/>
          <a:p>
            <a:r>
              <a:rPr lang="en-US" dirty="0"/>
              <a:t>The Data Distribution</a:t>
            </a:r>
          </a:p>
        </p:txBody>
      </p:sp>
      <p:pic>
        <p:nvPicPr>
          <p:cNvPr id="1026" name="Picture 2">
            <a:extLst>
              <a:ext uri="{FF2B5EF4-FFF2-40B4-BE49-F238E27FC236}">
                <a16:creationId xmlns:a16="http://schemas.microsoft.com/office/drawing/2014/main" id="{13CA3BAA-7AB4-419B-854B-6BF2A66710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1630" y="1973921"/>
            <a:ext cx="5990684" cy="40242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1ADEF6E-AC36-4C42-BD26-135DC71847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2866" y="2713000"/>
            <a:ext cx="4423412" cy="301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847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0C299-B5FE-41E5-913C-CEABC17F3AAB}"/>
              </a:ext>
            </a:extLst>
          </p:cNvPr>
          <p:cNvSpPr>
            <a:spLocks noGrp="1"/>
          </p:cNvSpPr>
          <p:nvPr>
            <p:ph type="title"/>
          </p:nvPr>
        </p:nvSpPr>
        <p:spPr/>
        <p:txBody>
          <a:bodyPr/>
          <a:lstStyle/>
          <a:p>
            <a:r>
              <a:rPr lang="en-US" dirty="0"/>
              <a:t>What to expect from a scatterplot</a:t>
            </a:r>
          </a:p>
        </p:txBody>
      </p:sp>
      <p:pic>
        <p:nvPicPr>
          <p:cNvPr id="15" name="Content Placeholder 14">
            <a:extLst>
              <a:ext uri="{FF2B5EF4-FFF2-40B4-BE49-F238E27FC236}">
                <a16:creationId xmlns:a16="http://schemas.microsoft.com/office/drawing/2014/main" id="{4086D887-AF82-4CF7-B80B-270506E0A6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84348" y="2865119"/>
            <a:ext cx="5465395" cy="36277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ow To Make Scatter Plot in Python with Seaborn? - Python and R Tips">
            <a:extLst>
              <a:ext uri="{FF2B5EF4-FFF2-40B4-BE49-F238E27FC236}">
                <a16:creationId xmlns:a16="http://schemas.microsoft.com/office/drawing/2014/main" id="{9FEBC4C9-6BFE-432D-AD8C-91FBB3031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2259" y="2621280"/>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647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5AA0-135A-4643-BAC7-DFCD8FBC2882}"/>
              </a:ext>
            </a:extLst>
          </p:cNvPr>
          <p:cNvSpPr>
            <a:spLocks noGrp="1"/>
          </p:cNvSpPr>
          <p:nvPr>
            <p:ph type="title"/>
          </p:nvPr>
        </p:nvSpPr>
        <p:spPr/>
        <p:txBody>
          <a:bodyPr/>
          <a:lstStyle/>
          <a:p>
            <a:r>
              <a:rPr lang="en-US" dirty="0"/>
              <a:t>What we got</a:t>
            </a:r>
          </a:p>
        </p:txBody>
      </p:sp>
      <p:pic>
        <p:nvPicPr>
          <p:cNvPr id="11" name="Picture 10">
            <a:extLst>
              <a:ext uri="{FF2B5EF4-FFF2-40B4-BE49-F238E27FC236}">
                <a16:creationId xmlns:a16="http://schemas.microsoft.com/office/drawing/2014/main" id="{23F9154A-7CC0-4427-B99D-5646E23127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457" y="1438710"/>
            <a:ext cx="3841130" cy="2704156"/>
          </a:xfrm>
          <a:prstGeom prst="rect">
            <a:avLst/>
          </a:prstGeom>
        </p:spPr>
      </p:pic>
      <p:pic>
        <p:nvPicPr>
          <p:cNvPr id="13" name="Picture 12">
            <a:extLst>
              <a:ext uri="{FF2B5EF4-FFF2-40B4-BE49-F238E27FC236}">
                <a16:creationId xmlns:a16="http://schemas.microsoft.com/office/drawing/2014/main" id="{6505B032-562A-47A7-A490-A6753FC819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703" y="4153990"/>
            <a:ext cx="3820644" cy="2704156"/>
          </a:xfrm>
          <a:prstGeom prst="rect">
            <a:avLst/>
          </a:prstGeom>
        </p:spPr>
      </p:pic>
      <p:pic>
        <p:nvPicPr>
          <p:cNvPr id="15" name="Picture 14">
            <a:extLst>
              <a:ext uri="{FF2B5EF4-FFF2-40B4-BE49-F238E27FC236}">
                <a16:creationId xmlns:a16="http://schemas.microsoft.com/office/drawing/2014/main" id="{EEFDEB57-219F-4FAD-AFF5-57B600858B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0871" y="4073436"/>
            <a:ext cx="3759186" cy="2704156"/>
          </a:xfrm>
          <a:prstGeom prst="rect">
            <a:avLst/>
          </a:prstGeom>
        </p:spPr>
      </p:pic>
      <p:pic>
        <p:nvPicPr>
          <p:cNvPr id="19" name="Content Placeholder 18">
            <a:extLst>
              <a:ext uri="{FF2B5EF4-FFF2-40B4-BE49-F238E27FC236}">
                <a16:creationId xmlns:a16="http://schemas.microsoft.com/office/drawing/2014/main" id="{4850442E-E65B-46FC-9C08-BC24CFC86888}"/>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075620" y="1438710"/>
            <a:ext cx="3585810" cy="2558524"/>
          </a:xfrm>
        </p:spPr>
      </p:pic>
    </p:spTree>
    <p:extLst>
      <p:ext uri="{BB962C8B-B14F-4D97-AF65-F5344CB8AC3E}">
        <p14:creationId xmlns:p14="http://schemas.microsoft.com/office/powerpoint/2010/main" val="222850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5AA0-135A-4643-BAC7-DFCD8FBC2882}"/>
              </a:ext>
            </a:extLst>
          </p:cNvPr>
          <p:cNvSpPr>
            <a:spLocks noGrp="1"/>
          </p:cNvSpPr>
          <p:nvPr>
            <p:ph type="title"/>
          </p:nvPr>
        </p:nvSpPr>
        <p:spPr/>
        <p:txBody>
          <a:bodyPr/>
          <a:lstStyle/>
          <a:p>
            <a:r>
              <a:rPr lang="en-US" dirty="0"/>
              <a:t>What we got</a:t>
            </a:r>
          </a:p>
        </p:txBody>
      </p:sp>
      <p:pic>
        <p:nvPicPr>
          <p:cNvPr id="5" name="Content Placeholder 4">
            <a:extLst>
              <a:ext uri="{FF2B5EF4-FFF2-40B4-BE49-F238E27FC236}">
                <a16:creationId xmlns:a16="http://schemas.microsoft.com/office/drawing/2014/main" id="{9554A898-ED16-4229-821E-6B03AFA6F9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7606" y="1427830"/>
            <a:ext cx="3536393" cy="2536977"/>
          </a:xfrm>
        </p:spPr>
      </p:pic>
      <p:pic>
        <p:nvPicPr>
          <p:cNvPr id="7" name="Picture 6">
            <a:extLst>
              <a:ext uri="{FF2B5EF4-FFF2-40B4-BE49-F238E27FC236}">
                <a16:creationId xmlns:a16="http://schemas.microsoft.com/office/drawing/2014/main" id="{68CEE898-6667-4587-8C25-5C74272238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331280"/>
            <a:ext cx="3584441" cy="2536977"/>
          </a:xfrm>
          <a:prstGeom prst="rect">
            <a:avLst/>
          </a:prstGeom>
        </p:spPr>
      </p:pic>
      <p:pic>
        <p:nvPicPr>
          <p:cNvPr id="9" name="Picture 8">
            <a:extLst>
              <a:ext uri="{FF2B5EF4-FFF2-40B4-BE49-F238E27FC236}">
                <a16:creationId xmlns:a16="http://schemas.microsoft.com/office/drawing/2014/main" id="{A6778B29-D427-4EA7-B47D-35EA1B86FE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858" y="1427831"/>
            <a:ext cx="3632491" cy="2536977"/>
          </a:xfrm>
          <a:prstGeom prst="rect">
            <a:avLst/>
          </a:prstGeom>
        </p:spPr>
      </p:pic>
      <p:pic>
        <p:nvPicPr>
          <p:cNvPr id="11" name="Picture 10">
            <a:extLst>
              <a:ext uri="{FF2B5EF4-FFF2-40B4-BE49-F238E27FC236}">
                <a16:creationId xmlns:a16="http://schemas.microsoft.com/office/drawing/2014/main" id="{72982787-9504-4B5F-AD3B-7861B333FB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07606" y="4282139"/>
            <a:ext cx="3536393" cy="2536977"/>
          </a:xfrm>
          <a:prstGeom prst="rect">
            <a:avLst/>
          </a:prstGeom>
        </p:spPr>
      </p:pic>
    </p:spTree>
    <p:extLst>
      <p:ext uri="{BB962C8B-B14F-4D97-AF65-F5344CB8AC3E}">
        <p14:creationId xmlns:p14="http://schemas.microsoft.com/office/powerpoint/2010/main" val="3912583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5AA0-135A-4643-BAC7-DFCD8FBC2882}"/>
              </a:ext>
            </a:extLst>
          </p:cNvPr>
          <p:cNvSpPr>
            <a:spLocks noGrp="1"/>
          </p:cNvSpPr>
          <p:nvPr>
            <p:ph type="title"/>
          </p:nvPr>
        </p:nvSpPr>
        <p:spPr/>
        <p:txBody>
          <a:bodyPr/>
          <a:lstStyle/>
          <a:p>
            <a:r>
              <a:rPr lang="en-US" dirty="0"/>
              <a:t>What we got</a:t>
            </a:r>
          </a:p>
        </p:txBody>
      </p:sp>
      <p:pic>
        <p:nvPicPr>
          <p:cNvPr id="5" name="Content Placeholder 4">
            <a:extLst>
              <a:ext uri="{FF2B5EF4-FFF2-40B4-BE49-F238E27FC236}">
                <a16:creationId xmlns:a16="http://schemas.microsoft.com/office/drawing/2014/main" id="{86809458-19BC-40FB-8908-546E690037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9202" y="3983819"/>
            <a:ext cx="3849072" cy="2660091"/>
          </a:xfrm>
        </p:spPr>
      </p:pic>
      <p:pic>
        <p:nvPicPr>
          <p:cNvPr id="7" name="Picture 6">
            <a:extLst>
              <a:ext uri="{FF2B5EF4-FFF2-40B4-BE49-F238E27FC236}">
                <a16:creationId xmlns:a16="http://schemas.microsoft.com/office/drawing/2014/main" id="{0638FBFE-6665-47E8-85F0-3442F2241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9202" y="1440457"/>
            <a:ext cx="3838996" cy="2660091"/>
          </a:xfrm>
          <a:prstGeom prst="rect">
            <a:avLst/>
          </a:prstGeom>
        </p:spPr>
      </p:pic>
      <p:pic>
        <p:nvPicPr>
          <p:cNvPr id="9" name="Picture 8">
            <a:extLst>
              <a:ext uri="{FF2B5EF4-FFF2-40B4-BE49-F238E27FC236}">
                <a16:creationId xmlns:a16="http://schemas.microsoft.com/office/drawing/2014/main" id="{BBC7E79A-F00D-4FF3-948C-BA297B9446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846" y="3983819"/>
            <a:ext cx="3758386" cy="2660091"/>
          </a:xfrm>
          <a:prstGeom prst="rect">
            <a:avLst/>
          </a:prstGeom>
        </p:spPr>
      </p:pic>
      <p:pic>
        <p:nvPicPr>
          <p:cNvPr id="11" name="Picture 10">
            <a:extLst>
              <a:ext uri="{FF2B5EF4-FFF2-40B4-BE49-F238E27FC236}">
                <a16:creationId xmlns:a16="http://schemas.microsoft.com/office/drawing/2014/main" id="{05E9CD9B-6C6F-4D6A-A922-8AF7EA0565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514" y="1440457"/>
            <a:ext cx="3798691" cy="2660091"/>
          </a:xfrm>
          <a:prstGeom prst="rect">
            <a:avLst/>
          </a:prstGeom>
        </p:spPr>
      </p:pic>
    </p:spTree>
    <p:extLst>
      <p:ext uri="{BB962C8B-B14F-4D97-AF65-F5344CB8AC3E}">
        <p14:creationId xmlns:p14="http://schemas.microsoft.com/office/powerpoint/2010/main" val="356594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217</Words>
  <Application>Microsoft Office PowerPoint</Application>
  <PresentationFormat>Widescreen</PresentationFormat>
  <Paragraphs>23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Project 1</vt:lpstr>
      <vt:lpstr>The Problem Definition</vt:lpstr>
      <vt:lpstr>The Data - Overview</vt:lpstr>
      <vt:lpstr>The Data Description</vt:lpstr>
      <vt:lpstr>The Data Distribution</vt:lpstr>
      <vt:lpstr>What to expect from a scatterplot</vt:lpstr>
      <vt:lpstr>What we got</vt:lpstr>
      <vt:lpstr>What we got</vt:lpstr>
      <vt:lpstr>What we got</vt:lpstr>
      <vt:lpstr>Gaussian Naïve Bayes</vt:lpstr>
      <vt:lpstr>Gaussian Naïve Bayes 2.0</vt:lpstr>
      <vt:lpstr>Accuracy Scores</vt:lpstr>
      <vt:lpstr>Conclusion &amp; Future Directions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Levi Turner</dc:creator>
  <cp:lastModifiedBy>Levi Turner</cp:lastModifiedBy>
  <cp:revision>9</cp:revision>
  <dcterms:created xsi:type="dcterms:W3CDTF">2022-10-12T14:30:38Z</dcterms:created>
  <dcterms:modified xsi:type="dcterms:W3CDTF">2022-10-12T15:50:05Z</dcterms:modified>
</cp:coreProperties>
</file>