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71" r:id="rId7"/>
    <p:sldId id="260" r:id="rId8"/>
    <p:sldId id="261" r:id="rId9"/>
    <p:sldId id="263" r:id="rId10"/>
    <p:sldId id="264" r:id="rId11"/>
    <p:sldId id="265" r:id="rId12"/>
    <p:sldId id="266" r:id="rId13"/>
    <p:sldId id="269"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6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FA13-5D98-4A0C-B44A-E92A56CB69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A9D7DE-4967-4E3B-862A-A547F2ABF3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021EF7-EDCB-47DB-82EF-84ED86FBD05D}"/>
              </a:ext>
            </a:extLst>
          </p:cNvPr>
          <p:cNvSpPr>
            <a:spLocks noGrp="1"/>
          </p:cNvSpPr>
          <p:nvPr>
            <p:ph type="dt" sz="half" idx="10"/>
          </p:nvPr>
        </p:nvSpPr>
        <p:spPr/>
        <p:txBody>
          <a:bodyPr/>
          <a:lstStyle/>
          <a:p>
            <a:fld id="{62DF2469-BD24-4855-AE5B-DE7C65B4CFFD}" type="datetimeFigureOut">
              <a:rPr lang="en-US" smtClean="0"/>
              <a:t>10/20/2022</a:t>
            </a:fld>
            <a:endParaRPr lang="en-US"/>
          </a:p>
        </p:txBody>
      </p:sp>
      <p:sp>
        <p:nvSpPr>
          <p:cNvPr id="5" name="Footer Placeholder 4">
            <a:extLst>
              <a:ext uri="{FF2B5EF4-FFF2-40B4-BE49-F238E27FC236}">
                <a16:creationId xmlns:a16="http://schemas.microsoft.com/office/drawing/2014/main" id="{6968B418-5947-411B-85A2-A2075B0B1D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56717-EC7B-4345-8D5B-DC423F767A3E}"/>
              </a:ext>
            </a:extLst>
          </p:cNvPr>
          <p:cNvSpPr>
            <a:spLocks noGrp="1"/>
          </p:cNvSpPr>
          <p:nvPr>
            <p:ph type="sldNum" sz="quarter" idx="12"/>
          </p:nvPr>
        </p:nvSpPr>
        <p:spPr/>
        <p:txBody>
          <a:bodyPr/>
          <a:lstStyle/>
          <a:p>
            <a:fld id="{D1C2F048-607A-4939-B3AC-25D279830766}" type="slidenum">
              <a:rPr lang="en-US" smtClean="0"/>
              <a:t>‹#›</a:t>
            </a:fld>
            <a:endParaRPr lang="en-US"/>
          </a:p>
        </p:txBody>
      </p:sp>
    </p:spTree>
    <p:extLst>
      <p:ext uri="{BB962C8B-B14F-4D97-AF65-F5344CB8AC3E}">
        <p14:creationId xmlns:p14="http://schemas.microsoft.com/office/powerpoint/2010/main" val="31721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0BF6-D8EC-4ABB-896D-643F658268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54623-9727-4CBA-8BF9-21DC93BBB8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07537-B74C-4834-BCDF-83D0F6CDC39D}"/>
              </a:ext>
            </a:extLst>
          </p:cNvPr>
          <p:cNvSpPr>
            <a:spLocks noGrp="1"/>
          </p:cNvSpPr>
          <p:nvPr>
            <p:ph type="dt" sz="half" idx="10"/>
          </p:nvPr>
        </p:nvSpPr>
        <p:spPr/>
        <p:txBody>
          <a:bodyPr/>
          <a:lstStyle/>
          <a:p>
            <a:fld id="{62DF2469-BD24-4855-AE5B-DE7C65B4CFFD}" type="datetimeFigureOut">
              <a:rPr lang="en-US" smtClean="0"/>
              <a:t>10/20/2022</a:t>
            </a:fld>
            <a:endParaRPr lang="en-US"/>
          </a:p>
        </p:txBody>
      </p:sp>
      <p:sp>
        <p:nvSpPr>
          <p:cNvPr id="5" name="Footer Placeholder 4">
            <a:extLst>
              <a:ext uri="{FF2B5EF4-FFF2-40B4-BE49-F238E27FC236}">
                <a16:creationId xmlns:a16="http://schemas.microsoft.com/office/drawing/2014/main" id="{EEBA8398-52AA-42A4-85A1-24E6CD150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711268-6766-48DA-864F-599693A2E084}"/>
              </a:ext>
            </a:extLst>
          </p:cNvPr>
          <p:cNvSpPr>
            <a:spLocks noGrp="1"/>
          </p:cNvSpPr>
          <p:nvPr>
            <p:ph type="sldNum" sz="quarter" idx="12"/>
          </p:nvPr>
        </p:nvSpPr>
        <p:spPr/>
        <p:txBody>
          <a:bodyPr/>
          <a:lstStyle/>
          <a:p>
            <a:fld id="{D1C2F048-607A-4939-B3AC-25D279830766}" type="slidenum">
              <a:rPr lang="en-US" smtClean="0"/>
              <a:t>‹#›</a:t>
            </a:fld>
            <a:endParaRPr lang="en-US"/>
          </a:p>
        </p:txBody>
      </p:sp>
    </p:spTree>
    <p:extLst>
      <p:ext uri="{BB962C8B-B14F-4D97-AF65-F5344CB8AC3E}">
        <p14:creationId xmlns:p14="http://schemas.microsoft.com/office/powerpoint/2010/main" val="3413119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1641FB-5D4C-42F2-84CE-9682D12054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69CAD6-3E4E-4990-B933-1135A2F27A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FA434-C7CD-4DB2-A678-F3226AF5099B}"/>
              </a:ext>
            </a:extLst>
          </p:cNvPr>
          <p:cNvSpPr>
            <a:spLocks noGrp="1"/>
          </p:cNvSpPr>
          <p:nvPr>
            <p:ph type="dt" sz="half" idx="10"/>
          </p:nvPr>
        </p:nvSpPr>
        <p:spPr/>
        <p:txBody>
          <a:bodyPr/>
          <a:lstStyle/>
          <a:p>
            <a:fld id="{62DF2469-BD24-4855-AE5B-DE7C65B4CFFD}" type="datetimeFigureOut">
              <a:rPr lang="en-US" smtClean="0"/>
              <a:t>10/20/2022</a:t>
            </a:fld>
            <a:endParaRPr lang="en-US"/>
          </a:p>
        </p:txBody>
      </p:sp>
      <p:sp>
        <p:nvSpPr>
          <p:cNvPr id="5" name="Footer Placeholder 4">
            <a:extLst>
              <a:ext uri="{FF2B5EF4-FFF2-40B4-BE49-F238E27FC236}">
                <a16:creationId xmlns:a16="http://schemas.microsoft.com/office/drawing/2014/main" id="{17CF419E-0F66-48C4-922D-9CB783D4F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1A510-9EAB-4077-B43F-727523DE290B}"/>
              </a:ext>
            </a:extLst>
          </p:cNvPr>
          <p:cNvSpPr>
            <a:spLocks noGrp="1"/>
          </p:cNvSpPr>
          <p:nvPr>
            <p:ph type="sldNum" sz="quarter" idx="12"/>
          </p:nvPr>
        </p:nvSpPr>
        <p:spPr/>
        <p:txBody>
          <a:bodyPr/>
          <a:lstStyle/>
          <a:p>
            <a:fld id="{D1C2F048-607A-4939-B3AC-25D279830766}" type="slidenum">
              <a:rPr lang="en-US" smtClean="0"/>
              <a:t>‹#›</a:t>
            </a:fld>
            <a:endParaRPr lang="en-US"/>
          </a:p>
        </p:txBody>
      </p:sp>
    </p:spTree>
    <p:extLst>
      <p:ext uri="{BB962C8B-B14F-4D97-AF65-F5344CB8AC3E}">
        <p14:creationId xmlns:p14="http://schemas.microsoft.com/office/powerpoint/2010/main" val="1463820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D486A-C14F-4E83-8CE3-01352C349E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097D87-0914-4E7D-84C8-E26A7BB967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43F08-3624-4C4C-AAC2-0F6182A4BF70}"/>
              </a:ext>
            </a:extLst>
          </p:cNvPr>
          <p:cNvSpPr>
            <a:spLocks noGrp="1"/>
          </p:cNvSpPr>
          <p:nvPr>
            <p:ph type="dt" sz="half" idx="10"/>
          </p:nvPr>
        </p:nvSpPr>
        <p:spPr/>
        <p:txBody>
          <a:bodyPr/>
          <a:lstStyle/>
          <a:p>
            <a:fld id="{62DF2469-BD24-4855-AE5B-DE7C65B4CFFD}" type="datetimeFigureOut">
              <a:rPr lang="en-US" smtClean="0"/>
              <a:t>10/20/2022</a:t>
            </a:fld>
            <a:endParaRPr lang="en-US"/>
          </a:p>
        </p:txBody>
      </p:sp>
      <p:sp>
        <p:nvSpPr>
          <p:cNvPr id="5" name="Footer Placeholder 4">
            <a:extLst>
              <a:ext uri="{FF2B5EF4-FFF2-40B4-BE49-F238E27FC236}">
                <a16:creationId xmlns:a16="http://schemas.microsoft.com/office/drawing/2014/main" id="{B15AD94A-5CDC-4AE4-BF7F-7E1FBD63E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4A1244-7C55-4343-86C3-CE34BE83A178}"/>
              </a:ext>
            </a:extLst>
          </p:cNvPr>
          <p:cNvSpPr>
            <a:spLocks noGrp="1"/>
          </p:cNvSpPr>
          <p:nvPr>
            <p:ph type="sldNum" sz="quarter" idx="12"/>
          </p:nvPr>
        </p:nvSpPr>
        <p:spPr/>
        <p:txBody>
          <a:bodyPr/>
          <a:lstStyle/>
          <a:p>
            <a:fld id="{D1C2F048-607A-4939-B3AC-25D279830766}" type="slidenum">
              <a:rPr lang="en-US" smtClean="0"/>
              <a:t>‹#›</a:t>
            </a:fld>
            <a:endParaRPr lang="en-US"/>
          </a:p>
        </p:txBody>
      </p:sp>
    </p:spTree>
    <p:extLst>
      <p:ext uri="{BB962C8B-B14F-4D97-AF65-F5344CB8AC3E}">
        <p14:creationId xmlns:p14="http://schemas.microsoft.com/office/powerpoint/2010/main" val="4095056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F00F0-A43A-4EE5-A39F-922EF46A97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284DE9-3F46-4268-8767-593CE70D70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6D9C06-1207-4968-B4C7-159C5E2435B3}"/>
              </a:ext>
            </a:extLst>
          </p:cNvPr>
          <p:cNvSpPr>
            <a:spLocks noGrp="1"/>
          </p:cNvSpPr>
          <p:nvPr>
            <p:ph type="dt" sz="half" idx="10"/>
          </p:nvPr>
        </p:nvSpPr>
        <p:spPr/>
        <p:txBody>
          <a:bodyPr/>
          <a:lstStyle/>
          <a:p>
            <a:fld id="{62DF2469-BD24-4855-AE5B-DE7C65B4CFFD}" type="datetimeFigureOut">
              <a:rPr lang="en-US" smtClean="0"/>
              <a:t>10/20/2022</a:t>
            </a:fld>
            <a:endParaRPr lang="en-US"/>
          </a:p>
        </p:txBody>
      </p:sp>
      <p:sp>
        <p:nvSpPr>
          <p:cNvPr id="5" name="Footer Placeholder 4">
            <a:extLst>
              <a:ext uri="{FF2B5EF4-FFF2-40B4-BE49-F238E27FC236}">
                <a16:creationId xmlns:a16="http://schemas.microsoft.com/office/drawing/2014/main" id="{FC8EEBCD-56D1-4CAB-ACEF-6922677BC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C52AB1-4437-4887-947E-32928191F9CE}"/>
              </a:ext>
            </a:extLst>
          </p:cNvPr>
          <p:cNvSpPr>
            <a:spLocks noGrp="1"/>
          </p:cNvSpPr>
          <p:nvPr>
            <p:ph type="sldNum" sz="quarter" idx="12"/>
          </p:nvPr>
        </p:nvSpPr>
        <p:spPr/>
        <p:txBody>
          <a:bodyPr/>
          <a:lstStyle/>
          <a:p>
            <a:fld id="{D1C2F048-607A-4939-B3AC-25D279830766}" type="slidenum">
              <a:rPr lang="en-US" smtClean="0"/>
              <a:t>‹#›</a:t>
            </a:fld>
            <a:endParaRPr lang="en-US"/>
          </a:p>
        </p:txBody>
      </p:sp>
    </p:spTree>
    <p:extLst>
      <p:ext uri="{BB962C8B-B14F-4D97-AF65-F5344CB8AC3E}">
        <p14:creationId xmlns:p14="http://schemas.microsoft.com/office/powerpoint/2010/main" val="2564767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2ECEA-25F1-43BC-AA9A-04FB4FEE4D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930513-2FA3-4BF0-99F7-A9D5DF4FAE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A3A1F2-0CAD-4298-A86D-38C72282A6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8037-EC6E-4BF2-8434-F77B002ACFDF}"/>
              </a:ext>
            </a:extLst>
          </p:cNvPr>
          <p:cNvSpPr>
            <a:spLocks noGrp="1"/>
          </p:cNvSpPr>
          <p:nvPr>
            <p:ph type="dt" sz="half" idx="10"/>
          </p:nvPr>
        </p:nvSpPr>
        <p:spPr/>
        <p:txBody>
          <a:bodyPr/>
          <a:lstStyle/>
          <a:p>
            <a:fld id="{62DF2469-BD24-4855-AE5B-DE7C65B4CFFD}" type="datetimeFigureOut">
              <a:rPr lang="en-US" smtClean="0"/>
              <a:t>10/20/2022</a:t>
            </a:fld>
            <a:endParaRPr lang="en-US"/>
          </a:p>
        </p:txBody>
      </p:sp>
      <p:sp>
        <p:nvSpPr>
          <p:cNvPr id="6" name="Footer Placeholder 5">
            <a:extLst>
              <a:ext uri="{FF2B5EF4-FFF2-40B4-BE49-F238E27FC236}">
                <a16:creationId xmlns:a16="http://schemas.microsoft.com/office/drawing/2014/main" id="{C72EA6E5-36B5-4F0B-9716-457A3A285A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BD0114-5962-4F1D-A52C-1650B7BCB4DF}"/>
              </a:ext>
            </a:extLst>
          </p:cNvPr>
          <p:cNvSpPr>
            <a:spLocks noGrp="1"/>
          </p:cNvSpPr>
          <p:nvPr>
            <p:ph type="sldNum" sz="quarter" idx="12"/>
          </p:nvPr>
        </p:nvSpPr>
        <p:spPr/>
        <p:txBody>
          <a:bodyPr/>
          <a:lstStyle/>
          <a:p>
            <a:fld id="{D1C2F048-607A-4939-B3AC-25D279830766}" type="slidenum">
              <a:rPr lang="en-US" smtClean="0"/>
              <a:t>‹#›</a:t>
            </a:fld>
            <a:endParaRPr lang="en-US"/>
          </a:p>
        </p:txBody>
      </p:sp>
    </p:spTree>
    <p:extLst>
      <p:ext uri="{BB962C8B-B14F-4D97-AF65-F5344CB8AC3E}">
        <p14:creationId xmlns:p14="http://schemas.microsoft.com/office/powerpoint/2010/main" val="2302917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389C9-10FD-4270-8159-5390E6F6F7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71C76D-05F7-4A8A-95E5-389ACF1FF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D222E4-DC38-4A49-A45B-3C84110E8C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1CE7A2-8EA3-40E7-BFF6-64E6C0FCE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BF9CCC-70BA-41D9-B1B4-C366655067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87441B-97CF-4115-A124-1B7ADE7B84C6}"/>
              </a:ext>
            </a:extLst>
          </p:cNvPr>
          <p:cNvSpPr>
            <a:spLocks noGrp="1"/>
          </p:cNvSpPr>
          <p:nvPr>
            <p:ph type="dt" sz="half" idx="10"/>
          </p:nvPr>
        </p:nvSpPr>
        <p:spPr/>
        <p:txBody>
          <a:bodyPr/>
          <a:lstStyle/>
          <a:p>
            <a:fld id="{62DF2469-BD24-4855-AE5B-DE7C65B4CFFD}" type="datetimeFigureOut">
              <a:rPr lang="en-US" smtClean="0"/>
              <a:t>10/20/2022</a:t>
            </a:fld>
            <a:endParaRPr lang="en-US"/>
          </a:p>
        </p:txBody>
      </p:sp>
      <p:sp>
        <p:nvSpPr>
          <p:cNvPr id="8" name="Footer Placeholder 7">
            <a:extLst>
              <a:ext uri="{FF2B5EF4-FFF2-40B4-BE49-F238E27FC236}">
                <a16:creationId xmlns:a16="http://schemas.microsoft.com/office/drawing/2014/main" id="{08AAF597-A7C0-4556-BF12-563C25DF18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C24FC6-9E02-4812-9BE6-C8BAF24560CD}"/>
              </a:ext>
            </a:extLst>
          </p:cNvPr>
          <p:cNvSpPr>
            <a:spLocks noGrp="1"/>
          </p:cNvSpPr>
          <p:nvPr>
            <p:ph type="sldNum" sz="quarter" idx="12"/>
          </p:nvPr>
        </p:nvSpPr>
        <p:spPr/>
        <p:txBody>
          <a:bodyPr/>
          <a:lstStyle/>
          <a:p>
            <a:fld id="{D1C2F048-607A-4939-B3AC-25D279830766}" type="slidenum">
              <a:rPr lang="en-US" smtClean="0"/>
              <a:t>‹#›</a:t>
            </a:fld>
            <a:endParaRPr lang="en-US"/>
          </a:p>
        </p:txBody>
      </p:sp>
    </p:spTree>
    <p:extLst>
      <p:ext uri="{BB962C8B-B14F-4D97-AF65-F5344CB8AC3E}">
        <p14:creationId xmlns:p14="http://schemas.microsoft.com/office/powerpoint/2010/main" val="2915060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CDB41-DA12-4798-946D-CFBB814962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848C56-BCE5-4D56-86C8-829246F696DD}"/>
              </a:ext>
            </a:extLst>
          </p:cNvPr>
          <p:cNvSpPr>
            <a:spLocks noGrp="1"/>
          </p:cNvSpPr>
          <p:nvPr>
            <p:ph type="dt" sz="half" idx="10"/>
          </p:nvPr>
        </p:nvSpPr>
        <p:spPr/>
        <p:txBody>
          <a:bodyPr/>
          <a:lstStyle/>
          <a:p>
            <a:fld id="{62DF2469-BD24-4855-AE5B-DE7C65B4CFFD}" type="datetimeFigureOut">
              <a:rPr lang="en-US" smtClean="0"/>
              <a:t>10/20/2022</a:t>
            </a:fld>
            <a:endParaRPr lang="en-US"/>
          </a:p>
        </p:txBody>
      </p:sp>
      <p:sp>
        <p:nvSpPr>
          <p:cNvPr id="4" name="Footer Placeholder 3">
            <a:extLst>
              <a:ext uri="{FF2B5EF4-FFF2-40B4-BE49-F238E27FC236}">
                <a16:creationId xmlns:a16="http://schemas.microsoft.com/office/drawing/2014/main" id="{40DF66D0-530B-4330-85A8-D7CD507162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81AC29-51B1-4075-9264-1BC89E2AF13E}"/>
              </a:ext>
            </a:extLst>
          </p:cNvPr>
          <p:cNvSpPr>
            <a:spLocks noGrp="1"/>
          </p:cNvSpPr>
          <p:nvPr>
            <p:ph type="sldNum" sz="quarter" idx="12"/>
          </p:nvPr>
        </p:nvSpPr>
        <p:spPr/>
        <p:txBody>
          <a:bodyPr/>
          <a:lstStyle/>
          <a:p>
            <a:fld id="{D1C2F048-607A-4939-B3AC-25D279830766}" type="slidenum">
              <a:rPr lang="en-US" smtClean="0"/>
              <a:t>‹#›</a:t>
            </a:fld>
            <a:endParaRPr lang="en-US"/>
          </a:p>
        </p:txBody>
      </p:sp>
    </p:spTree>
    <p:extLst>
      <p:ext uri="{BB962C8B-B14F-4D97-AF65-F5344CB8AC3E}">
        <p14:creationId xmlns:p14="http://schemas.microsoft.com/office/powerpoint/2010/main" val="250691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561173-4BFE-4EF5-8465-26A4E3FD8F7E}"/>
              </a:ext>
            </a:extLst>
          </p:cNvPr>
          <p:cNvSpPr>
            <a:spLocks noGrp="1"/>
          </p:cNvSpPr>
          <p:nvPr>
            <p:ph type="dt" sz="half" idx="10"/>
          </p:nvPr>
        </p:nvSpPr>
        <p:spPr/>
        <p:txBody>
          <a:bodyPr/>
          <a:lstStyle/>
          <a:p>
            <a:fld id="{62DF2469-BD24-4855-AE5B-DE7C65B4CFFD}" type="datetimeFigureOut">
              <a:rPr lang="en-US" smtClean="0"/>
              <a:t>10/20/2022</a:t>
            </a:fld>
            <a:endParaRPr lang="en-US"/>
          </a:p>
        </p:txBody>
      </p:sp>
      <p:sp>
        <p:nvSpPr>
          <p:cNvPr id="3" name="Footer Placeholder 2">
            <a:extLst>
              <a:ext uri="{FF2B5EF4-FFF2-40B4-BE49-F238E27FC236}">
                <a16:creationId xmlns:a16="http://schemas.microsoft.com/office/drawing/2014/main" id="{E3BD89C8-135F-4DB8-B220-48A6FB2F86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0A7402-78C4-4E1E-88B2-1FF09E7D25A6}"/>
              </a:ext>
            </a:extLst>
          </p:cNvPr>
          <p:cNvSpPr>
            <a:spLocks noGrp="1"/>
          </p:cNvSpPr>
          <p:nvPr>
            <p:ph type="sldNum" sz="quarter" idx="12"/>
          </p:nvPr>
        </p:nvSpPr>
        <p:spPr/>
        <p:txBody>
          <a:bodyPr/>
          <a:lstStyle/>
          <a:p>
            <a:fld id="{D1C2F048-607A-4939-B3AC-25D279830766}" type="slidenum">
              <a:rPr lang="en-US" smtClean="0"/>
              <a:t>‹#›</a:t>
            </a:fld>
            <a:endParaRPr lang="en-US"/>
          </a:p>
        </p:txBody>
      </p:sp>
    </p:spTree>
    <p:extLst>
      <p:ext uri="{BB962C8B-B14F-4D97-AF65-F5344CB8AC3E}">
        <p14:creationId xmlns:p14="http://schemas.microsoft.com/office/powerpoint/2010/main" val="302987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68085-72F8-4E1E-81CA-0DEB1FB2F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956939-7933-4BD5-A94C-68F24CD319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8C30CF-202D-4F39-8FD1-279E21260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D77238-5BA7-436D-83AB-FB4F1AB152BA}"/>
              </a:ext>
            </a:extLst>
          </p:cNvPr>
          <p:cNvSpPr>
            <a:spLocks noGrp="1"/>
          </p:cNvSpPr>
          <p:nvPr>
            <p:ph type="dt" sz="half" idx="10"/>
          </p:nvPr>
        </p:nvSpPr>
        <p:spPr/>
        <p:txBody>
          <a:bodyPr/>
          <a:lstStyle/>
          <a:p>
            <a:fld id="{62DF2469-BD24-4855-AE5B-DE7C65B4CFFD}" type="datetimeFigureOut">
              <a:rPr lang="en-US" smtClean="0"/>
              <a:t>10/20/2022</a:t>
            </a:fld>
            <a:endParaRPr lang="en-US"/>
          </a:p>
        </p:txBody>
      </p:sp>
      <p:sp>
        <p:nvSpPr>
          <p:cNvPr id="6" name="Footer Placeholder 5">
            <a:extLst>
              <a:ext uri="{FF2B5EF4-FFF2-40B4-BE49-F238E27FC236}">
                <a16:creationId xmlns:a16="http://schemas.microsoft.com/office/drawing/2014/main" id="{4C7E9172-3108-465F-9C5B-FE7EE435E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AEAA6-DD0D-464A-AF54-39077F39CDAC}"/>
              </a:ext>
            </a:extLst>
          </p:cNvPr>
          <p:cNvSpPr>
            <a:spLocks noGrp="1"/>
          </p:cNvSpPr>
          <p:nvPr>
            <p:ph type="sldNum" sz="quarter" idx="12"/>
          </p:nvPr>
        </p:nvSpPr>
        <p:spPr/>
        <p:txBody>
          <a:bodyPr/>
          <a:lstStyle/>
          <a:p>
            <a:fld id="{D1C2F048-607A-4939-B3AC-25D279830766}" type="slidenum">
              <a:rPr lang="en-US" smtClean="0"/>
              <a:t>‹#›</a:t>
            </a:fld>
            <a:endParaRPr lang="en-US"/>
          </a:p>
        </p:txBody>
      </p:sp>
    </p:spTree>
    <p:extLst>
      <p:ext uri="{BB962C8B-B14F-4D97-AF65-F5344CB8AC3E}">
        <p14:creationId xmlns:p14="http://schemas.microsoft.com/office/powerpoint/2010/main" val="2746185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8A7D2-5ED4-4E2E-BD99-66F1C3562B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7D9178-AEA4-452E-9F3B-DB74C583A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B083DF-E3A4-4D50-AE73-D7492705D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05BB5D-29C6-41B6-9687-A809F7F0584D}"/>
              </a:ext>
            </a:extLst>
          </p:cNvPr>
          <p:cNvSpPr>
            <a:spLocks noGrp="1"/>
          </p:cNvSpPr>
          <p:nvPr>
            <p:ph type="dt" sz="half" idx="10"/>
          </p:nvPr>
        </p:nvSpPr>
        <p:spPr/>
        <p:txBody>
          <a:bodyPr/>
          <a:lstStyle/>
          <a:p>
            <a:fld id="{62DF2469-BD24-4855-AE5B-DE7C65B4CFFD}" type="datetimeFigureOut">
              <a:rPr lang="en-US" smtClean="0"/>
              <a:t>10/20/2022</a:t>
            </a:fld>
            <a:endParaRPr lang="en-US"/>
          </a:p>
        </p:txBody>
      </p:sp>
      <p:sp>
        <p:nvSpPr>
          <p:cNvPr id="6" name="Footer Placeholder 5">
            <a:extLst>
              <a:ext uri="{FF2B5EF4-FFF2-40B4-BE49-F238E27FC236}">
                <a16:creationId xmlns:a16="http://schemas.microsoft.com/office/drawing/2014/main" id="{9E2F7033-BA5A-4BC2-8DF4-B9A68A7B35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AE6AF6-D546-40F7-9027-2E4ECAB8C0ED}"/>
              </a:ext>
            </a:extLst>
          </p:cNvPr>
          <p:cNvSpPr>
            <a:spLocks noGrp="1"/>
          </p:cNvSpPr>
          <p:nvPr>
            <p:ph type="sldNum" sz="quarter" idx="12"/>
          </p:nvPr>
        </p:nvSpPr>
        <p:spPr/>
        <p:txBody>
          <a:bodyPr/>
          <a:lstStyle/>
          <a:p>
            <a:fld id="{D1C2F048-607A-4939-B3AC-25D279830766}" type="slidenum">
              <a:rPr lang="en-US" smtClean="0"/>
              <a:t>‹#›</a:t>
            </a:fld>
            <a:endParaRPr lang="en-US"/>
          </a:p>
        </p:txBody>
      </p:sp>
    </p:spTree>
    <p:extLst>
      <p:ext uri="{BB962C8B-B14F-4D97-AF65-F5344CB8AC3E}">
        <p14:creationId xmlns:p14="http://schemas.microsoft.com/office/powerpoint/2010/main" val="841297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9422E-31CA-44F4-A894-4997336BD1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794357-16FA-4197-8FB7-BF3F4CE912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3A3BF-7CD3-48DE-8F8C-ACB3222FAB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F2469-BD24-4855-AE5B-DE7C65B4CFFD}" type="datetimeFigureOut">
              <a:rPr lang="en-US" smtClean="0"/>
              <a:t>10/20/2022</a:t>
            </a:fld>
            <a:endParaRPr lang="en-US"/>
          </a:p>
        </p:txBody>
      </p:sp>
      <p:sp>
        <p:nvSpPr>
          <p:cNvPr id="5" name="Footer Placeholder 4">
            <a:extLst>
              <a:ext uri="{FF2B5EF4-FFF2-40B4-BE49-F238E27FC236}">
                <a16:creationId xmlns:a16="http://schemas.microsoft.com/office/drawing/2014/main" id="{6B9A100A-71DA-4118-B016-F7AA109BE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271B4C-3CC6-4428-B950-C1604FA3BF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C2F048-607A-4939-B3AC-25D279830766}" type="slidenum">
              <a:rPr lang="en-US" smtClean="0"/>
              <a:t>‹#›</a:t>
            </a:fld>
            <a:endParaRPr lang="en-US"/>
          </a:p>
        </p:txBody>
      </p:sp>
    </p:spTree>
    <p:extLst>
      <p:ext uri="{BB962C8B-B14F-4D97-AF65-F5344CB8AC3E}">
        <p14:creationId xmlns:p14="http://schemas.microsoft.com/office/powerpoint/2010/main" val="3531950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4599E-57E7-498A-A188-245B0EBDDEBE}"/>
              </a:ext>
            </a:extLst>
          </p:cNvPr>
          <p:cNvSpPr>
            <a:spLocks noGrp="1"/>
          </p:cNvSpPr>
          <p:nvPr>
            <p:ph type="ctrTitle"/>
          </p:nvPr>
        </p:nvSpPr>
        <p:spPr/>
        <p:txBody>
          <a:bodyPr/>
          <a:lstStyle/>
          <a:p>
            <a:r>
              <a:rPr lang="en-US" dirty="0"/>
              <a:t>Project 2</a:t>
            </a:r>
          </a:p>
        </p:txBody>
      </p:sp>
      <p:sp>
        <p:nvSpPr>
          <p:cNvPr id="3" name="Subtitle 2">
            <a:extLst>
              <a:ext uri="{FF2B5EF4-FFF2-40B4-BE49-F238E27FC236}">
                <a16:creationId xmlns:a16="http://schemas.microsoft.com/office/drawing/2014/main" id="{A5E32AA3-4C67-45BF-94BF-77DD63F75B97}"/>
              </a:ext>
            </a:extLst>
          </p:cNvPr>
          <p:cNvSpPr>
            <a:spLocks noGrp="1"/>
          </p:cNvSpPr>
          <p:nvPr>
            <p:ph type="subTitle" idx="1"/>
          </p:nvPr>
        </p:nvSpPr>
        <p:spPr/>
        <p:txBody>
          <a:bodyPr/>
          <a:lstStyle/>
          <a:p>
            <a:r>
              <a:rPr lang="en-US" dirty="0"/>
              <a:t>More data, more problems</a:t>
            </a:r>
          </a:p>
        </p:txBody>
      </p:sp>
    </p:spTree>
    <p:extLst>
      <p:ext uri="{BB962C8B-B14F-4D97-AF65-F5344CB8AC3E}">
        <p14:creationId xmlns:p14="http://schemas.microsoft.com/office/powerpoint/2010/main" val="748944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5AA0-135A-4643-BAC7-DFCD8FBC2882}"/>
              </a:ext>
            </a:extLst>
          </p:cNvPr>
          <p:cNvSpPr>
            <a:spLocks noGrp="1"/>
          </p:cNvSpPr>
          <p:nvPr>
            <p:ph type="title"/>
          </p:nvPr>
        </p:nvSpPr>
        <p:spPr/>
        <p:txBody>
          <a:bodyPr/>
          <a:lstStyle/>
          <a:p>
            <a:r>
              <a:rPr lang="en-US" dirty="0"/>
              <a:t>Regularization</a:t>
            </a:r>
          </a:p>
        </p:txBody>
      </p:sp>
      <p:pic>
        <p:nvPicPr>
          <p:cNvPr id="8" name="Content Placeholder 7">
            <a:extLst>
              <a:ext uri="{FF2B5EF4-FFF2-40B4-BE49-F238E27FC236}">
                <a16:creationId xmlns:a16="http://schemas.microsoft.com/office/drawing/2014/main" id="{EFEC1C18-2CF7-4A78-8353-15B8D5C6CCB8}"/>
              </a:ext>
            </a:extLst>
          </p:cNvPr>
          <p:cNvPicPr>
            <a:picLocks noGrp="1" noChangeAspect="1"/>
          </p:cNvPicPr>
          <p:nvPr>
            <p:ph idx="1"/>
          </p:nvPr>
        </p:nvPicPr>
        <p:blipFill>
          <a:blip r:embed="rId2"/>
          <a:stretch>
            <a:fillRect/>
          </a:stretch>
        </p:blipFill>
        <p:spPr>
          <a:xfrm>
            <a:off x="733832" y="1690688"/>
            <a:ext cx="2486025" cy="2924175"/>
          </a:xfrm>
        </p:spPr>
      </p:pic>
      <p:cxnSp>
        <p:nvCxnSpPr>
          <p:cNvPr id="12" name="Straight Connector 11">
            <a:extLst>
              <a:ext uri="{FF2B5EF4-FFF2-40B4-BE49-F238E27FC236}">
                <a16:creationId xmlns:a16="http://schemas.microsoft.com/office/drawing/2014/main" id="{7D9E8206-76DC-4385-ACBC-0FE0C19311F3}"/>
              </a:ext>
            </a:extLst>
          </p:cNvPr>
          <p:cNvCxnSpPr>
            <a:cxnSpLocks/>
          </p:cNvCxnSpPr>
          <p:nvPr/>
        </p:nvCxnSpPr>
        <p:spPr>
          <a:xfrm>
            <a:off x="838200" y="3021874"/>
            <a:ext cx="2381657" cy="0"/>
          </a:xfrm>
          <a:prstGeom prst="line">
            <a:avLst/>
          </a:prstGeom>
        </p:spPr>
        <p:style>
          <a:lnRef idx="1">
            <a:schemeClr val="accent2"/>
          </a:lnRef>
          <a:fillRef idx="0">
            <a:schemeClr val="accent2"/>
          </a:fillRef>
          <a:effectRef idx="0">
            <a:schemeClr val="accent2"/>
          </a:effectRef>
          <a:fontRef idx="minor">
            <a:schemeClr val="tx1"/>
          </a:fontRef>
        </p:style>
      </p:cxnSp>
      <p:pic>
        <p:nvPicPr>
          <p:cNvPr id="3074" name="Picture 2">
            <a:extLst>
              <a:ext uri="{FF2B5EF4-FFF2-40B4-BE49-F238E27FC236}">
                <a16:creationId xmlns:a16="http://schemas.microsoft.com/office/drawing/2014/main" id="{4D6D5C70-3AB7-47AB-ACC5-C26AC27C38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2234" y="1774098"/>
            <a:ext cx="5685649" cy="36600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D741BCBE-8AFA-42A1-979E-F1255348C6AD}"/>
              </a:ext>
            </a:extLst>
          </p:cNvPr>
          <p:cNvPicPr>
            <a:picLocks noChangeAspect="1"/>
          </p:cNvPicPr>
          <p:nvPr/>
        </p:nvPicPr>
        <p:blipFill>
          <a:blip r:embed="rId4"/>
          <a:stretch>
            <a:fillRect/>
          </a:stretch>
        </p:blipFill>
        <p:spPr>
          <a:xfrm>
            <a:off x="7219814" y="4561931"/>
            <a:ext cx="2124075" cy="276225"/>
          </a:xfrm>
          <a:prstGeom prst="rect">
            <a:avLst/>
          </a:prstGeom>
        </p:spPr>
      </p:pic>
    </p:spTree>
    <p:extLst>
      <p:ext uri="{BB962C8B-B14F-4D97-AF65-F5344CB8AC3E}">
        <p14:creationId xmlns:p14="http://schemas.microsoft.com/office/powerpoint/2010/main" val="3912583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5AA0-135A-4643-BAC7-DFCD8FBC2882}"/>
              </a:ext>
            </a:extLst>
          </p:cNvPr>
          <p:cNvSpPr>
            <a:spLocks noGrp="1"/>
          </p:cNvSpPr>
          <p:nvPr>
            <p:ph type="title"/>
          </p:nvPr>
        </p:nvSpPr>
        <p:spPr/>
        <p:txBody>
          <a:bodyPr/>
          <a:lstStyle/>
          <a:p>
            <a:r>
              <a:rPr lang="en-US" dirty="0"/>
              <a:t>How many variables?!</a:t>
            </a:r>
          </a:p>
        </p:txBody>
      </p:sp>
      <p:pic>
        <p:nvPicPr>
          <p:cNvPr id="4098" name="Picture 2">
            <a:extLst>
              <a:ext uri="{FF2B5EF4-FFF2-40B4-BE49-F238E27FC236}">
                <a16:creationId xmlns:a16="http://schemas.microsoft.com/office/drawing/2014/main" id="{1F5947B4-10FF-4ACE-A8A3-4031120D94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253331"/>
            <a:ext cx="10848703" cy="5527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94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698D1-16F2-48D2-BDDB-5D330E9F5B58}"/>
              </a:ext>
            </a:extLst>
          </p:cNvPr>
          <p:cNvSpPr>
            <a:spLocks noGrp="1"/>
          </p:cNvSpPr>
          <p:nvPr>
            <p:ph type="title"/>
          </p:nvPr>
        </p:nvSpPr>
        <p:spPr/>
        <p:txBody>
          <a:bodyPr/>
          <a:lstStyle/>
          <a:p>
            <a:r>
              <a:rPr lang="en-US" dirty="0"/>
              <a:t>Feature Selection</a:t>
            </a:r>
          </a:p>
        </p:txBody>
      </p:sp>
      <p:pic>
        <p:nvPicPr>
          <p:cNvPr id="5122" name="Picture 2">
            <a:extLst>
              <a:ext uri="{FF2B5EF4-FFF2-40B4-BE49-F238E27FC236}">
                <a16:creationId xmlns:a16="http://schemas.microsoft.com/office/drawing/2014/main" id="{FD65EC12-A8BE-47E6-B313-9B962DBF38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010" y="1256345"/>
            <a:ext cx="11016829" cy="56016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8BFF9A6-BF62-423A-B70A-9273C53997E8}"/>
              </a:ext>
            </a:extLst>
          </p:cNvPr>
          <p:cNvPicPr>
            <a:picLocks noChangeAspect="1"/>
          </p:cNvPicPr>
          <p:nvPr/>
        </p:nvPicPr>
        <p:blipFill rotWithShape="1">
          <a:blip r:embed="rId3"/>
          <a:srcRect r="-20253"/>
          <a:stretch/>
        </p:blipFill>
        <p:spPr>
          <a:xfrm>
            <a:off x="8587060" y="2286272"/>
            <a:ext cx="2124075" cy="276225"/>
          </a:xfrm>
          <a:prstGeom prst="rect">
            <a:avLst/>
          </a:prstGeom>
        </p:spPr>
      </p:pic>
      <p:pic>
        <p:nvPicPr>
          <p:cNvPr id="5" name="Picture 4">
            <a:extLst>
              <a:ext uri="{FF2B5EF4-FFF2-40B4-BE49-F238E27FC236}">
                <a16:creationId xmlns:a16="http://schemas.microsoft.com/office/drawing/2014/main" id="{2CAE12D5-492E-47A3-9513-5EE0E8EB20FF}"/>
              </a:ext>
            </a:extLst>
          </p:cNvPr>
          <p:cNvPicPr>
            <a:picLocks noChangeAspect="1"/>
          </p:cNvPicPr>
          <p:nvPr/>
        </p:nvPicPr>
        <p:blipFill>
          <a:blip r:embed="rId4"/>
          <a:stretch>
            <a:fillRect/>
          </a:stretch>
        </p:blipFill>
        <p:spPr>
          <a:xfrm>
            <a:off x="9223464" y="2310084"/>
            <a:ext cx="1104902" cy="228600"/>
          </a:xfrm>
          <a:prstGeom prst="rect">
            <a:avLst/>
          </a:prstGeom>
        </p:spPr>
      </p:pic>
    </p:spTree>
    <p:extLst>
      <p:ext uri="{BB962C8B-B14F-4D97-AF65-F5344CB8AC3E}">
        <p14:creationId xmlns:p14="http://schemas.microsoft.com/office/powerpoint/2010/main" val="745607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9550-CB25-4594-9F1B-3CB76A8823D8}"/>
              </a:ext>
            </a:extLst>
          </p:cNvPr>
          <p:cNvSpPr>
            <a:spLocks noGrp="1"/>
          </p:cNvSpPr>
          <p:nvPr>
            <p:ph type="title"/>
          </p:nvPr>
        </p:nvSpPr>
        <p:spPr/>
        <p:txBody>
          <a:bodyPr/>
          <a:lstStyle/>
          <a:p>
            <a:r>
              <a:rPr lang="en-US" dirty="0"/>
              <a:t>Conclusion &amp; Future Directions</a:t>
            </a:r>
          </a:p>
        </p:txBody>
      </p:sp>
      <p:sp>
        <p:nvSpPr>
          <p:cNvPr id="3" name="Content Placeholder 2">
            <a:extLst>
              <a:ext uri="{FF2B5EF4-FFF2-40B4-BE49-F238E27FC236}">
                <a16:creationId xmlns:a16="http://schemas.microsoft.com/office/drawing/2014/main" id="{BC1B0D84-0094-46E2-8847-3D66BD05888C}"/>
              </a:ext>
            </a:extLst>
          </p:cNvPr>
          <p:cNvSpPr>
            <a:spLocks noGrp="1"/>
          </p:cNvSpPr>
          <p:nvPr>
            <p:ph idx="1"/>
          </p:nvPr>
        </p:nvSpPr>
        <p:spPr/>
        <p:txBody>
          <a:bodyPr>
            <a:normAutofit/>
          </a:bodyPr>
          <a:lstStyle/>
          <a:p>
            <a:r>
              <a:rPr lang="en-US" dirty="0"/>
              <a:t>Cleaning and encoding data is an important aspect to data that could drastically change data outputs. Checking how that can change your output can be labor intensive, so choose wisely.</a:t>
            </a:r>
          </a:p>
          <a:p>
            <a:r>
              <a:rPr lang="en-US" dirty="0"/>
              <a:t>Model’s are great, but they can be subject to the random sample. AKA overfitting. </a:t>
            </a:r>
          </a:p>
          <a:p>
            <a:r>
              <a:rPr lang="en-US" dirty="0"/>
              <a:t>Sometimes it is worth it to forgo cross validation accuracy in order to reduce the amount of variables.</a:t>
            </a:r>
          </a:p>
          <a:p>
            <a:r>
              <a:rPr lang="en-US" dirty="0"/>
              <a:t>In the future we could try to find the perfect intersection between feature selection and lowest error or use the model for other things such as a decision tree. </a:t>
            </a:r>
          </a:p>
        </p:txBody>
      </p:sp>
    </p:spTree>
    <p:extLst>
      <p:ext uri="{BB962C8B-B14F-4D97-AF65-F5344CB8AC3E}">
        <p14:creationId xmlns:p14="http://schemas.microsoft.com/office/powerpoint/2010/main" val="2863608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BF25-8B48-4C41-8CFD-2155A7A95275}"/>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1D85F6DC-EC16-4981-BD28-1E4B1DB98C52}"/>
              </a:ext>
            </a:extLst>
          </p:cNvPr>
          <p:cNvSpPr>
            <a:spLocks noGrp="1"/>
          </p:cNvSpPr>
          <p:nvPr>
            <p:ph idx="1"/>
          </p:nvPr>
        </p:nvSpPr>
        <p:spPr/>
        <p:txBody>
          <a:bodyPr/>
          <a:lstStyle/>
          <a:p>
            <a:r>
              <a:rPr lang="en-US" dirty="0"/>
              <a:t>Data Science Cohort 8 shared google drive.</a:t>
            </a:r>
          </a:p>
          <a:p>
            <a:endParaRPr lang="en-US" dirty="0"/>
          </a:p>
        </p:txBody>
      </p:sp>
    </p:spTree>
    <p:extLst>
      <p:ext uri="{BB962C8B-B14F-4D97-AF65-F5344CB8AC3E}">
        <p14:creationId xmlns:p14="http://schemas.microsoft.com/office/powerpoint/2010/main" val="2109983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969EA-317B-4E89-BA5C-6E34B92C34D2}"/>
              </a:ext>
            </a:extLst>
          </p:cNvPr>
          <p:cNvSpPr>
            <a:spLocks noGrp="1"/>
          </p:cNvSpPr>
          <p:nvPr>
            <p:ph type="title"/>
          </p:nvPr>
        </p:nvSpPr>
        <p:spPr/>
        <p:txBody>
          <a:bodyPr/>
          <a:lstStyle/>
          <a:p>
            <a:r>
              <a:rPr lang="en-US" dirty="0"/>
              <a:t>The Problem Definition</a:t>
            </a:r>
          </a:p>
        </p:txBody>
      </p:sp>
      <p:sp>
        <p:nvSpPr>
          <p:cNvPr id="3" name="Content Placeholder 2">
            <a:extLst>
              <a:ext uri="{FF2B5EF4-FFF2-40B4-BE49-F238E27FC236}">
                <a16:creationId xmlns:a16="http://schemas.microsoft.com/office/drawing/2014/main" id="{FD6C6CB5-EE64-4D75-A107-6554897E8DAC}"/>
              </a:ext>
            </a:extLst>
          </p:cNvPr>
          <p:cNvSpPr>
            <a:spLocks noGrp="1"/>
          </p:cNvSpPr>
          <p:nvPr>
            <p:ph idx="1"/>
          </p:nvPr>
        </p:nvSpPr>
        <p:spPr/>
        <p:txBody>
          <a:bodyPr/>
          <a:lstStyle/>
          <a:p>
            <a:pPr marL="0" indent="0">
              <a:buNone/>
            </a:pPr>
            <a:r>
              <a:rPr lang="en-US" dirty="0"/>
              <a:t>In this project I will take information about home features and compare them to the sales price of the home to see if there is any relationship between them. Any relationships derived should help me develop a model to better predict the price at which a house will sell for based on the features it has. </a:t>
            </a:r>
          </a:p>
        </p:txBody>
      </p:sp>
    </p:spTree>
    <p:extLst>
      <p:ext uri="{BB962C8B-B14F-4D97-AF65-F5344CB8AC3E}">
        <p14:creationId xmlns:p14="http://schemas.microsoft.com/office/powerpoint/2010/main" val="2332788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1C36-4D96-4C6D-97B9-E851C5140236}"/>
              </a:ext>
            </a:extLst>
          </p:cNvPr>
          <p:cNvSpPr>
            <a:spLocks noGrp="1"/>
          </p:cNvSpPr>
          <p:nvPr>
            <p:ph type="title"/>
          </p:nvPr>
        </p:nvSpPr>
        <p:spPr/>
        <p:txBody>
          <a:bodyPr/>
          <a:lstStyle/>
          <a:p>
            <a:r>
              <a:rPr lang="en-US" dirty="0"/>
              <a:t>The Data - Overview</a:t>
            </a:r>
          </a:p>
        </p:txBody>
      </p:sp>
      <p:pic>
        <p:nvPicPr>
          <p:cNvPr id="9" name="Content Placeholder 8">
            <a:extLst>
              <a:ext uri="{FF2B5EF4-FFF2-40B4-BE49-F238E27FC236}">
                <a16:creationId xmlns:a16="http://schemas.microsoft.com/office/drawing/2014/main" id="{C0C990A0-2449-45DE-9028-AEA080AC799F}"/>
              </a:ext>
            </a:extLst>
          </p:cNvPr>
          <p:cNvPicPr>
            <a:picLocks noGrp="1" noChangeAspect="1"/>
          </p:cNvPicPr>
          <p:nvPr>
            <p:ph idx="1"/>
          </p:nvPr>
        </p:nvPicPr>
        <p:blipFill>
          <a:blip r:embed="rId2"/>
          <a:stretch>
            <a:fillRect/>
          </a:stretch>
        </p:blipFill>
        <p:spPr>
          <a:xfrm>
            <a:off x="838200" y="2801144"/>
            <a:ext cx="10515600" cy="2400300"/>
          </a:xfrm>
        </p:spPr>
      </p:pic>
      <p:pic>
        <p:nvPicPr>
          <p:cNvPr id="7" name="Picture 6">
            <a:extLst>
              <a:ext uri="{FF2B5EF4-FFF2-40B4-BE49-F238E27FC236}">
                <a16:creationId xmlns:a16="http://schemas.microsoft.com/office/drawing/2014/main" id="{57F9CADB-EEFD-4B60-83AF-B05BA3801500}"/>
              </a:ext>
            </a:extLst>
          </p:cNvPr>
          <p:cNvPicPr>
            <a:picLocks noChangeAspect="1"/>
          </p:cNvPicPr>
          <p:nvPr/>
        </p:nvPicPr>
        <p:blipFill>
          <a:blip r:embed="rId3"/>
          <a:stretch>
            <a:fillRect/>
          </a:stretch>
        </p:blipFill>
        <p:spPr>
          <a:xfrm>
            <a:off x="1217975" y="2069703"/>
            <a:ext cx="942975" cy="352425"/>
          </a:xfrm>
          <a:prstGeom prst="rect">
            <a:avLst/>
          </a:prstGeom>
        </p:spPr>
      </p:pic>
    </p:spTree>
    <p:extLst>
      <p:ext uri="{BB962C8B-B14F-4D97-AF65-F5344CB8AC3E}">
        <p14:creationId xmlns:p14="http://schemas.microsoft.com/office/powerpoint/2010/main" val="202850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E6BB6-067F-48CA-A9F3-4626DF42E93A}"/>
              </a:ext>
            </a:extLst>
          </p:cNvPr>
          <p:cNvSpPr>
            <a:spLocks noGrp="1"/>
          </p:cNvSpPr>
          <p:nvPr>
            <p:ph type="title"/>
          </p:nvPr>
        </p:nvSpPr>
        <p:spPr/>
        <p:txBody>
          <a:bodyPr/>
          <a:lstStyle/>
          <a:p>
            <a:r>
              <a:rPr lang="en-US" dirty="0"/>
              <a:t>The Data Description</a:t>
            </a:r>
          </a:p>
        </p:txBody>
      </p:sp>
      <p:pic>
        <p:nvPicPr>
          <p:cNvPr id="8" name="Content Placeholder 7">
            <a:extLst>
              <a:ext uri="{FF2B5EF4-FFF2-40B4-BE49-F238E27FC236}">
                <a16:creationId xmlns:a16="http://schemas.microsoft.com/office/drawing/2014/main" id="{A57F5F97-E4F1-4F71-A242-1EC5BBBC00E2}"/>
              </a:ext>
            </a:extLst>
          </p:cNvPr>
          <p:cNvPicPr>
            <a:picLocks noGrp="1" noChangeAspect="1"/>
          </p:cNvPicPr>
          <p:nvPr>
            <p:ph idx="1"/>
          </p:nvPr>
        </p:nvPicPr>
        <p:blipFill>
          <a:blip r:embed="rId2"/>
          <a:stretch>
            <a:fillRect/>
          </a:stretch>
        </p:blipFill>
        <p:spPr>
          <a:xfrm>
            <a:off x="430703" y="1995488"/>
            <a:ext cx="11330594" cy="2663598"/>
          </a:xfrm>
        </p:spPr>
      </p:pic>
    </p:spTree>
    <p:extLst>
      <p:ext uri="{BB962C8B-B14F-4D97-AF65-F5344CB8AC3E}">
        <p14:creationId xmlns:p14="http://schemas.microsoft.com/office/powerpoint/2010/main" val="181654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E6BB6-067F-48CA-A9F3-4626DF42E93A}"/>
              </a:ext>
            </a:extLst>
          </p:cNvPr>
          <p:cNvSpPr>
            <a:spLocks noGrp="1"/>
          </p:cNvSpPr>
          <p:nvPr>
            <p:ph type="title"/>
          </p:nvPr>
        </p:nvSpPr>
        <p:spPr/>
        <p:txBody>
          <a:bodyPr/>
          <a:lstStyle/>
          <a:p>
            <a:r>
              <a:rPr lang="en-US" dirty="0"/>
              <a:t>The Data Description</a:t>
            </a:r>
          </a:p>
        </p:txBody>
      </p:sp>
      <p:pic>
        <p:nvPicPr>
          <p:cNvPr id="12" name="Picture 11">
            <a:extLst>
              <a:ext uri="{FF2B5EF4-FFF2-40B4-BE49-F238E27FC236}">
                <a16:creationId xmlns:a16="http://schemas.microsoft.com/office/drawing/2014/main" id="{046C90B9-38D7-43D9-A849-7B887261B7F2}"/>
              </a:ext>
            </a:extLst>
          </p:cNvPr>
          <p:cNvPicPr>
            <a:picLocks noChangeAspect="1"/>
          </p:cNvPicPr>
          <p:nvPr/>
        </p:nvPicPr>
        <p:blipFill>
          <a:blip r:embed="rId2"/>
          <a:stretch>
            <a:fillRect/>
          </a:stretch>
        </p:blipFill>
        <p:spPr>
          <a:xfrm>
            <a:off x="3108961" y="1458308"/>
            <a:ext cx="5079410" cy="4935427"/>
          </a:xfrm>
          <a:prstGeom prst="rect">
            <a:avLst/>
          </a:prstGeom>
        </p:spPr>
      </p:pic>
    </p:spTree>
    <p:extLst>
      <p:ext uri="{BB962C8B-B14F-4D97-AF65-F5344CB8AC3E}">
        <p14:creationId xmlns:p14="http://schemas.microsoft.com/office/powerpoint/2010/main" val="2659425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E6BB6-067F-48CA-A9F3-4626DF42E93A}"/>
              </a:ext>
            </a:extLst>
          </p:cNvPr>
          <p:cNvSpPr>
            <a:spLocks noGrp="1"/>
          </p:cNvSpPr>
          <p:nvPr>
            <p:ph type="title"/>
          </p:nvPr>
        </p:nvSpPr>
        <p:spPr>
          <a:xfrm>
            <a:off x="838199" y="365125"/>
            <a:ext cx="11432177" cy="1325563"/>
          </a:xfrm>
        </p:spPr>
        <p:txBody>
          <a:bodyPr/>
          <a:lstStyle/>
          <a:p>
            <a:r>
              <a:rPr lang="en-US" dirty="0"/>
              <a:t>The Data Description – After Cleaning &amp; Encoding</a:t>
            </a:r>
          </a:p>
        </p:txBody>
      </p:sp>
      <p:pic>
        <p:nvPicPr>
          <p:cNvPr id="4" name="Picture 3">
            <a:extLst>
              <a:ext uri="{FF2B5EF4-FFF2-40B4-BE49-F238E27FC236}">
                <a16:creationId xmlns:a16="http://schemas.microsoft.com/office/drawing/2014/main" id="{4A7E497B-A669-460B-A5E5-B8AB2A5336C2}"/>
              </a:ext>
            </a:extLst>
          </p:cNvPr>
          <p:cNvPicPr>
            <a:picLocks noChangeAspect="1"/>
          </p:cNvPicPr>
          <p:nvPr/>
        </p:nvPicPr>
        <p:blipFill>
          <a:blip r:embed="rId2"/>
          <a:stretch>
            <a:fillRect/>
          </a:stretch>
        </p:blipFill>
        <p:spPr>
          <a:xfrm>
            <a:off x="0" y="1275314"/>
            <a:ext cx="12192000" cy="2844332"/>
          </a:xfrm>
          <a:prstGeom prst="rect">
            <a:avLst/>
          </a:prstGeom>
        </p:spPr>
      </p:pic>
      <p:pic>
        <p:nvPicPr>
          <p:cNvPr id="6" name="Picture 5">
            <a:extLst>
              <a:ext uri="{FF2B5EF4-FFF2-40B4-BE49-F238E27FC236}">
                <a16:creationId xmlns:a16="http://schemas.microsoft.com/office/drawing/2014/main" id="{C0A603E2-7896-43D2-A163-AE1A1A2BF125}"/>
              </a:ext>
            </a:extLst>
          </p:cNvPr>
          <p:cNvPicPr>
            <a:picLocks noChangeAspect="1"/>
          </p:cNvPicPr>
          <p:nvPr/>
        </p:nvPicPr>
        <p:blipFill>
          <a:blip r:embed="rId3"/>
          <a:stretch>
            <a:fillRect/>
          </a:stretch>
        </p:blipFill>
        <p:spPr>
          <a:xfrm>
            <a:off x="0" y="4437683"/>
            <a:ext cx="12192000" cy="2420317"/>
          </a:xfrm>
          <a:prstGeom prst="rect">
            <a:avLst/>
          </a:prstGeom>
        </p:spPr>
      </p:pic>
    </p:spTree>
    <p:extLst>
      <p:ext uri="{BB962C8B-B14F-4D97-AF65-F5344CB8AC3E}">
        <p14:creationId xmlns:p14="http://schemas.microsoft.com/office/powerpoint/2010/main" val="3658810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EAB2E-F0AE-4EB7-830D-CFD6E6869752}"/>
              </a:ext>
            </a:extLst>
          </p:cNvPr>
          <p:cNvSpPr>
            <a:spLocks noGrp="1"/>
          </p:cNvSpPr>
          <p:nvPr>
            <p:ph type="title"/>
          </p:nvPr>
        </p:nvSpPr>
        <p:spPr/>
        <p:txBody>
          <a:bodyPr/>
          <a:lstStyle/>
          <a:p>
            <a:r>
              <a:rPr lang="en-US" dirty="0"/>
              <a:t>The Data Distribution</a:t>
            </a:r>
          </a:p>
        </p:txBody>
      </p:sp>
      <p:pic>
        <p:nvPicPr>
          <p:cNvPr id="5" name="Picture 4">
            <a:extLst>
              <a:ext uri="{FF2B5EF4-FFF2-40B4-BE49-F238E27FC236}">
                <a16:creationId xmlns:a16="http://schemas.microsoft.com/office/drawing/2014/main" id="{812711F6-0DB6-4380-9ABF-54D2CE896468}"/>
              </a:ext>
            </a:extLst>
          </p:cNvPr>
          <p:cNvPicPr>
            <a:picLocks noChangeAspect="1"/>
          </p:cNvPicPr>
          <p:nvPr/>
        </p:nvPicPr>
        <p:blipFill>
          <a:blip r:embed="rId2"/>
          <a:stretch>
            <a:fillRect/>
          </a:stretch>
        </p:blipFill>
        <p:spPr>
          <a:xfrm>
            <a:off x="5893662" y="535305"/>
            <a:ext cx="2790825" cy="1885950"/>
          </a:xfrm>
          <a:prstGeom prst="rect">
            <a:avLst/>
          </a:prstGeom>
        </p:spPr>
      </p:pic>
      <p:pic>
        <p:nvPicPr>
          <p:cNvPr id="7" name="Picture 6">
            <a:extLst>
              <a:ext uri="{FF2B5EF4-FFF2-40B4-BE49-F238E27FC236}">
                <a16:creationId xmlns:a16="http://schemas.microsoft.com/office/drawing/2014/main" id="{D8B2C54F-6DEF-4BB9-AB5F-6EE3939C456D}"/>
              </a:ext>
            </a:extLst>
          </p:cNvPr>
          <p:cNvPicPr>
            <a:picLocks noChangeAspect="1"/>
          </p:cNvPicPr>
          <p:nvPr/>
        </p:nvPicPr>
        <p:blipFill>
          <a:blip r:embed="rId3"/>
          <a:stretch>
            <a:fillRect/>
          </a:stretch>
        </p:blipFill>
        <p:spPr>
          <a:xfrm>
            <a:off x="8943702" y="608988"/>
            <a:ext cx="2743200" cy="1895475"/>
          </a:xfrm>
          <a:prstGeom prst="rect">
            <a:avLst/>
          </a:prstGeom>
        </p:spPr>
      </p:pic>
      <p:pic>
        <p:nvPicPr>
          <p:cNvPr id="9" name="Picture 8">
            <a:extLst>
              <a:ext uri="{FF2B5EF4-FFF2-40B4-BE49-F238E27FC236}">
                <a16:creationId xmlns:a16="http://schemas.microsoft.com/office/drawing/2014/main" id="{CFA1C1C0-4EA7-4A5B-A0CE-A41633687E52}"/>
              </a:ext>
            </a:extLst>
          </p:cNvPr>
          <p:cNvPicPr>
            <a:picLocks noChangeAspect="1"/>
          </p:cNvPicPr>
          <p:nvPr/>
        </p:nvPicPr>
        <p:blipFill>
          <a:blip r:embed="rId4"/>
          <a:stretch>
            <a:fillRect/>
          </a:stretch>
        </p:blipFill>
        <p:spPr>
          <a:xfrm>
            <a:off x="949234" y="2757851"/>
            <a:ext cx="10058400" cy="4068251"/>
          </a:xfrm>
          <a:prstGeom prst="rect">
            <a:avLst/>
          </a:prstGeom>
        </p:spPr>
      </p:pic>
    </p:spTree>
    <p:extLst>
      <p:ext uri="{BB962C8B-B14F-4D97-AF65-F5344CB8AC3E}">
        <p14:creationId xmlns:p14="http://schemas.microsoft.com/office/powerpoint/2010/main" val="2310847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0C299-B5FE-41E5-913C-CEABC17F3AAB}"/>
              </a:ext>
            </a:extLst>
          </p:cNvPr>
          <p:cNvSpPr>
            <a:spLocks noGrp="1"/>
          </p:cNvSpPr>
          <p:nvPr>
            <p:ph type="title"/>
          </p:nvPr>
        </p:nvSpPr>
        <p:spPr/>
        <p:txBody>
          <a:bodyPr/>
          <a:lstStyle/>
          <a:p>
            <a:r>
              <a:rPr lang="en-US" dirty="0"/>
              <a:t>Regression of predicted sales</a:t>
            </a:r>
          </a:p>
        </p:txBody>
      </p:sp>
      <p:pic>
        <p:nvPicPr>
          <p:cNvPr id="1026" name="Picture 2">
            <a:extLst>
              <a:ext uri="{FF2B5EF4-FFF2-40B4-BE49-F238E27FC236}">
                <a16:creationId xmlns:a16="http://schemas.microsoft.com/office/drawing/2014/main" id="{579D9504-6E45-43C9-929A-F7A464408F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6960" y="1690688"/>
            <a:ext cx="7168044" cy="46143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F698A4C-F50D-44E9-8F1A-9D53860B3932}"/>
              </a:ext>
            </a:extLst>
          </p:cNvPr>
          <p:cNvPicPr>
            <a:picLocks noChangeAspect="1"/>
          </p:cNvPicPr>
          <p:nvPr/>
        </p:nvPicPr>
        <p:blipFill>
          <a:blip r:embed="rId3"/>
          <a:stretch>
            <a:fillRect/>
          </a:stretch>
        </p:blipFill>
        <p:spPr>
          <a:xfrm>
            <a:off x="6746149" y="5091317"/>
            <a:ext cx="2076450" cy="333375"/>
          </a:xfrm>
          <a:prstGeom prst="rect">
            <a:avLst/>
          </a:prstGeom>
        </p:spPr>
      </p:pic>
      <p:pic>
        <p:nvPicPr>
          <p:cNvPr id="7" name="Picture 6">
            <a:extLst>
              <a:ext uri="{FF2B5EF4-FFF2-40B4-BE49-F238E27FC236}">
                <a16:creationId xmlns:a16="http://schemas.microsoft.com/office/drawing/2014/main" id="{0D341513-C4FF-4D07-8CEC-D3645FEA76B9}"/>
              </a:ext>
            </a:extLst>
          </p:cNvPr>
          <p:cNvPicPr>
            <a:picLocks noChangeAspect="1"/>
          </p:cNvPicPr>
          <p:nvPr/>
        </p:nvPicPr>
        <p:blipFill>
          <a:blip r:embed="rId4"/>
          <a:stretch>
            <a:fillRect/>
          </a:stretch>
        </p:blipFill>
        <p:spPr>
          <a:xfrm>
            <a:off x="6974749" y="4706303"/>
            <a:ext cx="1847850" cy="171450"/>
          </a:xfrm>
          <a:prstGeom prst="rect">
            <a:avLst/>
          </a:prstGeom>
        </p:spPr>
      </p:pic>
    </p:spTree>
    <p:extLst>
      <p:ext uri="{BB962C8B-B14F-4D97-AF65-F5344CB8AC3E}">
        <p14:creationId xmlns:p14="http://schemas.microsoft.com/office/powerpoint/2010/main" val="4052647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5AA0-135A-4643-BAC7-DFCD8FBC2882}"/>
              </a:ext>
            </a:extLst>
          </p:cNvPr>
          <p:cNvSpPr>
            <a:spLocks noGrp="1"/>
          </p:cNvSpPr>
          <p:nvPr>
            <p:ph type="title"/>
          </p:nvPr>
        </p:nvSpPr>
        <p:spPr/>
        <p:txBody>
          <a:bodyPr/>
          <a:lstStyle/>
          <a:p>
            <a:r>
              <a:rPr lang="en-US" dirty="0"/>
              <a:t>How accurate is the model</a:t>
            </a:r>
          </a:p>
        </p:txBody>
      </p:sp>
      <p:pic>
        <p:nvPicPr>
          <p:cNvPr id="2050" name="Picture 2">
            <a:extLst>
              <a:ext uri="{FF2B5EF4-FFF2-40B4-BE49-F238E27FC236}">
                <a16:creationId xmlns:a16="http://schemas.microsoft.com/office/drawing/2014/main" id="{1C2F54A8-EFD5-473B-9FB4-183FA9E75C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3078" y="1690688"/>
            <a:ext cx="7202545" cy="4914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501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4011</TotalTime>
  <Words>217</Words>
  <Application>Microsoft Office PowerPoint</Application>
  <PresentationFormat>Widescreen</PresentationFormat>
  <Paragraphs>21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Project 2</vt:lpstr>
      <vt:lpstr>The Problem Definition</vt:lpstr>
      <vt:lpstr>The Data - Overview</vt:lpstr>
      <vt:lpstr>The Data Description</vt:lpstr>
      <vt:lpstr>The Data Description</vt:lpstr>
      <vt:lpstr>The Data Description – After Cleaning &amp; Encoding</vt:lpstr>
      <vt:lpstr>The Data Distribution</vt:lpstr>
      <vt:lpstr>Regression of predicted sales</vt:lpstr>
      <vt:lpstr>How accurate is the model</vt:lpstr>
      <vt:lpstr>Regularization</vt:lpstr>
      <vt:lpstr>How many variables?!</vt:lpstr>
      <vt:lpstr>Feature Selection</vt:lpstr>
      <vt:lpstr>Conclusion &amp; Future Directions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Levi Turner</dc:creator>
  <cp:lastModifiedBy>Levi Turner</cp:lastModifiedBy>
  <cp:revision>21</cp:revision>
  <dcterms:created xsi:type="dcterms:W3CDTF">2022-10-12T14:30:38Z</dcterms:created>
  <dcterms:modified xsi:type="dcterms:W3CDTF">2022-10-23T06:17:04Z</dcterms:modified>
</cp:coreProperties>
</file>