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6" r:id="rId7"/>
    <p:sldId id="27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54" autoAdjust="0"/>
  </p:normalViewPr>
  <p:slideViewPr>
    <p:cSldViewPr>
      <p:cViewPr>
        <p:scale>
          <a:sx n="66" d="100"/>
          <a:sy n="66" d="100"/>
        </p:scale>
        <p:origin x="-1506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rover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6400"/>
            <a:ext cx="5334000" cy="3657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Bluetooth </a:t>
            </a:r>
            <a:r>
              <a:rPr lang="en-US" dirty="0" err="1" smtClean="0"/>
              <a:t>spp</a:t>
            </a:r>
            <a:r>
              <a:rPr lang="en-US" dirty="0" smtClean="0"/>
              <a:t> pro </a:t>
            </a:r>
            <a:r>
              <a:rPr lang="en-US" dirty="0" err="1" smtClean="0"/>
              <a:t>trên</a:t>
            </a:r>
            <a:r>
              <a:rPr lang="en-US" dirty="0" smtClean="0"/>
              <a:t> Android </a:t>
            </a:r>
            <a:r>
              <a:rPr lang="en-US" dirty="0" err="1" smtClean="0"/>
              <a:t>trên</a:t>
            </a:r>
            <a:r>
              <a:rPr lang="en-US" dirty="0" smtClean="0"/>
              <a:t> CH Play</a:t>
            </a:r>
            <a:r>
              <a:rPr lang="en-US" dirty="0"/>
              <a:t> </a:t>
            </a:r>
            <a:r>
              <a:rPr lang="en-US" dirty="0" smtClean="0"/>
              <a:t>ta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</p:txBody>
      </p:sp>
      <p:pic>
        <p:nvPicPr>
          <p:cNvPr id="13314" name="Picture 2" descr="D:\OneDrive\2016\fablab\lop hoc robot\thiet ke\slie lop hoc\bluetooth spp\Screenshot_2016-06-15-13-12-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235743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7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6400"/>
            <a:ext cx="5334000" cy="3657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ta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scan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bluetooth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robot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4338" name="Picture 2" descr="D:\OneDrive\2016\fablab\lop hoc robot\thiet ke\slie lop hoc\bluetooth spp\Screenshot_2016-06-15-13-12-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800"/>
            <a:ext cx="2607469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9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6400"/>
            <a:ext cx="5334000" cy="3657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robot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5362" name="Picture 2" descr="D:\OneDrive\2016\fablab\lop hoc robot\thiet ke\slie lop hoc\bluetooth spp\Screenshot_2016-06-15-13-12-5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2667000" cy="47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8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6400"/>
            <a:ext cx="5334000" cy="3657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robot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connect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smtClean="0"/>
              <a:t>robot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1234</a:t>
            </a:r>
          </a:p>
          <a:p>
            <a:pPr algn="l"/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6386" name="Picture 2" descr="D:\OneDrive\2016\fablab\lop hoc robot\thiet ke\slie lop hoc\bluetooth spp\Screenshot_2016-06-15-13-13-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33575"/>
            <a:ext cx="2755702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1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6400"/>
            <a:ext cx="5334000" cy="3657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qua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qua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17411" name="Picture 3" descr="D:\OneDrive\2016\fablab\lop hoc robot\thiet ke\slie lop hoc\bluetooth spp\Screenshot_2016-06-15-13-13-07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76400"/>
            <a:ext cx="2743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6400"/>
            <a:ext cx="5334000" cy="3657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ở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keyboard mode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ta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algn="l"/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21506" name="Picture 2" descr="D:\OneDrive\2016\fablab\lop hoc robot\thiet ke\slie lop hoc\bluetooth spp\Screenshot_2016-06-15-13-13-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2861582" cy="508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rover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1676400"/>
            <a:ext cx="2815318" cy="3657600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up, down, </a:t>
            </a:r>
            <a:r>
              <a:rPr lang="en-US" dirty="0" err="1" smtClean="0"/>
              <a:t>left,righ</a:t>
            </a:r>
            <a:r>
              <a:rPr lang="en-US" dirty="0" smtClean="0"/>
              <a:t>.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“BTN UP”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“0”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“BTN Down”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up, down, left, right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smtClean="0"/>
              <a:t> “8”, “2”,”4”,”6”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22530" name="Picture 2" descr="D:\OneDrive\2016\fablab\lop hoc robot\thiet ke\slie lop hoc\bluetooth spp\Screenshot_2016-06-15-13-20-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4282"/>
            <a:ext cx="2945011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D:\OneDrive\2016\fablab\lop hoc robot\thiet ke\slie lop hoc\bluetooth spp\Screenshot_2016-06-15-13-20-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18" y="1611540"/>
            <a:ext cx="2899682" cy="515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236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Kết nối điện thoại với rover</vt:lpstr>
      <vt:lpstr>Kết nối điện thoại với rover</vt:lpstr>
      <vt:lpstr>Kết nối điện thoại với rover</vt:lpstr>
      <vt:lpstr>Kết nối điện thoại với rover</vt:lpstr>
      <vt:lpstr>Kết nối điện thoại với rover</vt:lpstr>
      <vt:lpstr>Kết nối điện thoại với rover</vt:lpstr>
      <vt:lpstr>Kết nối điện thoại với rover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Lắp ráp robot</dc:title>
  <dc:creator>Viet</dc:creator>
  <cp:lastModifiedBy>Admin</cp:lastModifiedBy>
  <cp:revision>75</cp:revision>
  <dcterms:created xsi:type="dcterms:W3CDTF">2006-08-16T00:00:00Z</dcterms:created>
  <dcterms:modified xsi:type="dcterms:W3CDTF">2017-04-03T09:47:50Z</dcterms:modified>
</cp:coreProperties>
</file>