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97F66-5D47-0593-0A82-BB8D02014872}" v="5" dt="2021-06-18T13:40:43.217"/>
    <p1510:client id="{A6C73701-AF23-5B4B-28AB-75ABF305F440}" v="244" dt="2021-06-21T09:00:06.262"/>
    <p1510:client id="{F8D861CE-B250-4152-82CD-E4B3BF3BFAB4}" v="1669" dt="2021-06-18T12:06:22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 Wehner" userId="S::j.wehner@esciencecenter.nl::697a88e7-19e3-4ef6-8fbb-e8f462c23a1f" providerId="AD" clId="Web-{A3597F66-5D47-0593-0A82-BB8D02014872}"/>
    <pc:docChg chg="modSld">
      <pc:chgData name="Jens Wehner" userId="S::j.wehner@esciencecenter.nl::697a88e7-19e3-4ef6-8fbb-e8f462c23a1f" providerId="AD" clId="Web-{A3597F66-5D47-0593-0A82-BB8D02014872}" dt="2021-06-18T13:40:43.217" v="3" actId="1076"/>
      <pc:docMkLst>
        <pc:docMk/>
      </pc:docMkLst>
      <pc:sldChg chg="addSp modSp">
        <pc:chgData name="Jens Wehner" userId="S::j.wehner@esciencecenter.nl::697a88e7-19e3-4ef6-8fbb-e8f462c23a1f" providerId="AD" clId="Web-{A3597F66-5D47-0593-0A82-BB8D02014872}" dt="2021-06-18T13:40:43.217" v="3" actId="1076"/>
        <pc:sldMkLst>
          <pc:docMk/>
          <pc:sldMk cId="1024495314" sldId="259"/>
        </pc:sldMkLst>
        <pc:picChg chg="add mod">
          <ac:chgData name="Jens Wehner" userId="S::j.wehner@esciencecenter.nl::697a88e7-19e3-4ef6-8fbb-e8f462c23a1f" providerId="AD" clId="Web-{A3597F66-5D47-0593-0A82-BB8D02014872}" dt="2021-06-18T13:40:43.217" v="3" actId="1076"/>
          <ac:picMkLst>
            <pc:docMk/>
            <pc:sldMk cId="1024495314" sldId="259"/>
            <ac:picMk id="2" creationId="{48F1BE3C-6664-4339-81D2-CD7309C5D3F2}"/>
          </ac:picMkLst>
        </pc:picChg>
      </pc:sldChg>
    </pc:docChg>
  </pc:docChgLst>
  <pc:docChgLst>
    <pc:chgData name="Jens Wehner" userId="S::j.wehner@esciencecenter.nl::697a88e7-19e3-4ef6-8fbb-e8f462c23a1f" providerId="AD" clId="Web-{A6C73701-AF23-5B4B-28AB-75ABF305F440}"/>
    <pc:docChg chg="modSld">
      <pc:chgData name="Jens Wehner" userId="S::j.wehner@esciencecenter.nl::697a88e7-19e3-4ef6-8fbb-e8f462c23a1f" providerId="AD" clId="Web-{A6C73701-AF23-5B4B-28AB-75ABF305F440}" dt="2021-06-21T09:00:06.262" v="131" actId="1076"/>
      <pc:docMkLst>
        <pc:docMk/>
      </pc:docMkLst>
      <pc:sldChg chg="addSp modSp addAnim modAnim">
        <pc:chgData name="Jens Wehner" userId="S::j.wehner@esciencecenter.nl::697a88e7-19e3-4ef6-8fbb-e8f462c23a1f" providerId="AD" clId="Web-{A6C73701-AF23-5B4B-28AB-75ABF305F440}" dt="2021-06-21T09:00:06.262" v="131" actId="1076"/>
        <pc:sldMkLst>
          <pc:docMk/>
          <pc:sldMk cId="2772177297" sldId="260"/>
        </pc:sldMkLst>
        <pc:spChg chg="add mod">
          <ac:chgData name="Jens Wehner" userId="S::j.wehner@esciencecenter.nl::697a88e7-19e3-4ef6-8fbb-e8f462c23a1f" providerId="AD" clId="Web-{A6C73701-AF23-5B4B-28AB-75ABF305F440}" dt="2021-06-21T08:58:40.557" v="26" actId="1076"/>
          <ac:spMkLst>
            <pc:docMk/>
            <pc:sldMk cId="2772177297" sldId="260"/>
            <ac:spMk id="5" creationId="{3E1BBBF0-49D5-46A1-916C-0B54BAE51DBD}"/>
          </ac:spMkLst>
        </pc:spChg>
        <pc:spChg chg="add mod">
          <ac:chgData name="Jens Wehner" userId="S::j.wehner@esciencecenter.nl::697a88e7-19e3-4ef6-8fbb-e8f462c23a1f" providerId="AD" clId="Web-{A6C73701-AF23-5B4B-28AB-75ABF305F440}" dt="2021-06-21T08:59:15.605" v="87" actId="20577"/>
          <ac:spMkLst>
            <pc:docMk/>
            <pc:sldMk cId="2772177297" sldId="260"/>
            <ac:spMk id="6" creationId="{9C6EE322-7A00-4E3E-A241-27AE77D671AF}"/>
          </ac:spMkLst>
        </pc:spChg>
        <pc:spChg chg="add mod">
          <ac:chgData name="Jens Wehner" userId="S::j.wehner@esciencecenter.nl::697a88e7-19e3-4ef6-8fbb-e8f462c23a1f" providerId="AD" clId="Web-{A6C73701-AF23-5B4B-28AB-75ABF305F440}" dt="2021-06-21T09:00:06.262" v="131" actId="1076"/>
          <ac:spMkLst>
            <pc:docMk/>
            <pc:sldMk cId="2772177297" sldId="260"/>
            <ac:spMk id="7" creationId="{C76B2107-99BA-45D8-8A76-1CF5A8D03239}"/>
          </ac:spMkLst>
        </pc:spChg>
      </pc:sldChg>
      <pc:sldChg chg="modSp">
        <pc:chgData name="Jens Wehner" userId="S::j.wehner@esciencecenter.nl::697a88e7-19e3-4ef6-8fbb-e8f462c23a1f" providerId="AD" clId="Web-{A6C73701-AF23-5B4B-28AB-75ABF305F440}" dt="2021-06-21T08:58:06.041" v="0" actId="1076"/>
        <pc:sldMkLst>
          <pc:docMk/>
          <pc:sldMk cId="2459142923" sldId="261"/>
        </pc:sldMkLst>
        <pc:spChg chg="mod">
          <ac:chgData name="Jens Wehner" userId="S::j.wehner@esciencecenter.nl::697a88e7-19e3-4ef6-8fbb-e8f462c23a1f" providerId="AD" clId="Web-{A6C73701-AF23-5B4B-28AB-75ABF305F440}" dt="2021-06-21T08:58:06.041" v="0" actId="1076"/>
          <ac:spMkLst>
            <pc:docMk/>
            <pc:sldMk cId="2459142923" sldId="261"/>
            <ac:spMk id="2" creationId="{64771C38-BFBD-4B94-8F04-88C925543B76}"/>
          </ac:spMkLst>
        </pc:spChg>
      </pc:sldChg>
    </pc:docChg>
  </pc:docChgLst>
  <pc:docChgLst>
    <pc:chgData name="Jens Wehner" userId="S::j.wehner@esciencecenter.nl::697a88e7-19e3-4ef6-8fbb-e8f462c23a1f" providerId="AD" clId="Web-{F8D861CE-B250-4152-82CD-E4B3BF3BFAB4}"/>
    <pc:docChg chg="addSld delSld modSld addMainMaster delMainMaster">
      <pc:chgData name="Jens Wehner" userId="S::j.wehner@esciencecenter.nl::697a88e7-19e3-4ef6-8fbb-e8f462c23a1f" providerId="AD" clId="Web-{F8D861CE-B250-4152-82CD-E4B3BF3BFAB4}" dt="2021-06-18T12:06:22.363" v="949" actId="1076"/>
      <pc:docMkLst>
        <pc:docMk/>
      </pc:docMkLst>
      <pc:sldChg chg="addSp delSp modSp mod setBg modClrScheme delDesignElem chgLayout">
        <pc:chgData name="Jens Wehner" userId="S::j.wehner@esciencecenter.nl::697a88e7-19e3-4ef6-8fbb-e8f462c23a1f" providerId="AD" clId="Web-{F8D861CE-B250-4152-82CD-E4B3BF3BFAB4}" dt="2021-06-18T11:02:28.559" v="31" actId="1076"/>
        <pc:sldMkLst>
          <pc:docMk/>
          <pc:sldMk cId="109857222" sldId="256"/>
        </pc:sldMkLst>
        <pc:spChg chg="mod ord">
          <ac:chgData name="Jens Wehner" userId="S::j.wehner@esciencecenter.nl::697a88e7-19e3-4ef6-8fbb-e8f462c23a1f" providerId="AD" clId="Web-{F8D861CE-B250-4152-82CD-E4B3BF3BFAB4}" dt="2021-06-18T11:02:13.933" v="3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ens Wehner" userId="S::j.wehner@esciencecenter.nl::697a88e7-19e3-4ef6-8fbb-e8f462c23a1f" providerId="AD" clId="Web-{F8D861CE-B250-4152-82CD-E4B3BF3BFAB4}" dt="2021-06-18T11:02:28.559" v="31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ens Wehner" userId="S::j.wehner@esciencecenter.nl::697a88e7-19e3-4ef6-8fbb-e8f462c23a1f" providerId="AD" clId="Web-{F8D861CE-B250-4152-82CD-E4B3BF3BFAB4}" dt="2021-06-18T11:00:58.948" v="24"/>
          <ac:spMkLst>
            <pc:docMk/>
            <pc:sldMk cId="109857222" sldId="256"/>
            <ac:spMk id="9" creationId="{A4CEB5B4-CDED-47E6-9A79-D8983C3D4360}"/>
          </ac:spMkLst>
        </pc:spChg>
        <pc:spChg chg="add del">
          <ac:chgData name="Jens Wehner" userId="S::j.wehner@esciencecenter.nl::697a88e7-19e3-4ef6-8fbb-e8f462c23a1f" providerId="AD" clId="Web-{F8D861CE-B250-4152-82CD-E4B3BF3BFAB4}" dt="2021-06-18T11:00:58.948" v="24"/>
          <ac:spMkLst>
            <pc:docMk/>
            <pc:sldMk cId="109857222" sldId="256"/>
            <ac:spMk id="11" creationId="{D50332B2-2BC3-434F-B11C-851A29882D15}"/>
          </ac:spMkLst>
        </pc:spChg>
        <pc:spChg chg="add del">
          <ac:chgData name="Jens Wehner" userId="S::j.wehner@esciencecenter.nl::697a88e7-19e3-4ef6-8fbb-e8f462c23a1f" providerId="AD" clId="Web-{F8D861CE-B250-4152-82CD-E4B3BF3BFAB4}" dt="2021-06-18T11:00:58.948" v="24"/>
          <ac:spMkLst>
            <pc:docMk/>
            <pc:sldMk cId="109857222" sldId="256"/>
            <ac:spMk id="13" creationId="{FF54EC60-509D-4A90-A637-580B5967E1DC}"/>
          </ac:spMkLst>
        </pc:spChg>
        <pc:spChg chg="add del">
          <ac:chgData name="Jens Wehner" userId="S::j.wehner@esciencecenter.nl::697a88e7-19e3-4ef6-8fbb-e8f462c23a1f" providerId="AD" clId="Web-{F8D861CE-B250-4152-82CD-E4B3BF3BFAB4}" dt="2021-06-18T11:00:58.948" v="24"/>
          <ac:spMkLst>
            <pc:docMk/>
            <pc:sldMk cId="109857222" sldId="256"/>
            <ac:spMk id="15" creationId="{FCC4408D-5823-4186-97B4-25D12A9F93B0}"/>
          </ac:spMkLst>
        </pc:spChg>
        <pc:spChg chg="add del">
          <ac:chgData name="Jens Wehner" userId="S::j.wehner@esciencecenter.nl::697a88e7-19e3-4ef6-8fbb-e8f462c23a1f" providerId="AD" clId="Web-{F8D861CE-B250-4152-82CD-E4B3BF3BFAB4}" dt="2021-06-18T11:02:13.933" v="30"/>
          <ac:spMkLst>
            <pc:docMk/>
            <pc:sldMk cId="109857222" sldId="256"/>
            <ac:spMk id="20" creationId="{7A18C9FB-EC4C-4DAE-8F7D-C6E5AF607958}"/>
          </ac:spMkLst>
        </pc:spChg>
        <pc:spChg chg="add del">
          <ac:chgData name="Jens Wehner" userId="S::j.wehner@esciencecenter.nl::697a88e7-19e3-4ef6-8fbb-e8f462c23a1f" providerId="AD" clId="Web-{F8D861CE-B250-4152-82CD-E4B3BF3BFAB4}" dt="2021-06-18T11:02:13.933" v="30"/>
          <ac:spMkLst>
            <pc:docMk/>
            <pc:sldMk cId="109857222" sldId="256"/>
            <ac:spMk id="22" creationId="{3B2B1500-BB55-471C-8A9E-67288297ECE1}"/>
          </ac:spMkLst>
        </pc:spChg>
        <pc:spChg chg="add del">
          <ac:chgData name="Jens Wehner" userId="S::j.wehner@esciencecenter.nl::697a88e7-19e3-4ef6-8fbb-e8f462c23a1f" providerId="AD" clId="Web-{F8D861CE-B250-4152-82CD-E4B3BF3BFAB4}" dt="2021-06-18T11:02:13.933" v="30"/>
          <ac:spMkLst>
            <pc:docMk/>
            <pc:sldMk cId="109857222" sldId="256"/>
            <ac:spMk id="24" creationId="{3045E22C-A99D-41BB-AF14-EF1B1E745A70}"/>
          </ac:spMkLst>
        </pc:spChg>
        <pc:picChg chg="add mod">
          <ac:chgData name="Jens Wehner" userId="S::j.wehner@esciencecenter.nl::697a88e7-19e3-4ef6-8fbb-e8f462c23a1f" providerId="AD" clId="Web-{F8D861CE-B250-4152-82CD-E4B3BF3BFAB4}" dt="2021-06-18T11:00:58.948" v="24"/>
          <ac:picMkLst>
            <pc:docMk/>
            <pc:sldMk cId="109857222" sldId="256"/>
            <ac:picMk id="4" creationId="{736A7F86-6844-4481-A702-5702E5ABC3AB}"/>
          </ac:picMkLst>
        </pc:picChg>
      </pc:sldChg>
      <pc:sldChg chg="new del">
        <pc:chgData name="Jens Wehner" userId="S::j.wehner@esciencecenter.nl::697a88e7-19e3-4ef6-8fbb-e8f462c23a1f" providerId="AD" clId="Web-{F8D861CE-B250-4152-82CD-E4B3BF3BFAB4}" dt="2021-06-18T11:01:37.558" v="27"/>
        <pc:sldMkLst>
          <pc:docMk/>
          <pc:sldMk cId="504612150" sldId="257"/>
        </pc:sldMkLst>
      </pc:sldChg>
      <pc:sldChg chg="addSp modSp new mod modClrScheme addAnim modAnim chgLayout">
        <pc:chgData name="Jens Wehner" userId="S::j.wehner@esciencecenter.nl::697a88e7-19e3-4ef6-8fbb-e8f462c23a1f" providerId="AD" clId="Web-{F8D861CE-B250-4152-82CD-E4B3BF3BFAB4}" dt="2021-06-18T12:05:09.720" v="914"/>
        <pc:sldMkLst>
          <pc:docMk/>
          <pc:sldMk cId="2904446144" sldId="257"/>
        </pc:sldMkLst>
        <pc:spChg chg="add mod">
          <ac:chgData name="Jens Wehner" userId="S::j.wehner@esciencecenter.nl::697a88e7-19e3-4ef6-8fbb-e8f462c23a1f" providerId="AD" clId="Web-{F8D861CE-B250-4152-82CD-E4B3BF3BFAB4}" dt="2021-06-18T11:07:07.814" v="59" actId="1076"/>
          <ac:spMkLst>
            <pc:docMk/>
            <pc:sldMk cId="2904446144" sldId="257"/>
            <ac:spMk id="3" creationId="{E5AFB09C-8CB5-4C83-8291-FD49386583B1}"/>
          </ac:spMkLst>
        </pc:spChg>
        <pc:picChg chg="add mod">
          <ac:chgData name="Jens Wehner" userId="S::j.wehner@esciencecenter.nl::697a88e7-19e3-4ef6-8fbb-e8f462c23a1f" providerId="AD" clId="Web-{F8D861CE-B250-4152-82CD-E4B3BF3BFAB4}" dt="2021-06-18T11:04:23.623" v="40" actId="1076"/>
          <ac:picMkLst>
            <pc:docMk/>
            <pc:sldMk cId="2904446144" sldId="257"/>
            <ac:picMk id="2" creationId="{54D555ED-1338-488F-8DEA-CACD916397DC}"/>
          </ac:picMkLst>
        </pc:picChg>
        <pc:picChg chg="add mod">
          <ac:chgData name="Jens Wehner" userId="S::j.wehner@esciencecenter.nl::697a88e7-19e3-4ef6-8fbb-e8f462c23a1f" providerId="AD" clId="Web-{F8D861CE-B250-4152-82CD-E4B3BF3BFAB4}" dt="2021-06-18T11:07:10.002" v="60" actId="1076"/>
          <ac:picMkLst>
            <pc:docMk/>
            <pc:sldMk cId="2904446144" sldId="257"/>
            <ac:picMk id="4" creationId="{67C39FC3-24DE-4AE6-B38D-84F2CFCB5D44}"/>
          </ac:picMkLst>
        </pc:picChg>
      </pc:sldChg>
      <pc:sldChg chg="new del">
        <pc:chgData name="Jens Wehner" userId="S::j.wehner@esciencecenter.nl::697a88e7-19e3-4ef6-8fbb-e8f462c23a1f" providerId="AD" clId="Web-{F8D861CE-B250-4152-82CD-E4B3BF3BFAB4}" dt="2021-06-18T11:01:45.152" v="28"/>
        <pc:sldMkLst>
          <pc:docMk/>
          <pc:sldMk cId="731864168" sldId="258"/>
        </pc:sldMkLst>
      </pc:sldChg>
      <pc:sldChg chg="addSp modSp new addAnim modAnim">
        <pc:chgData name="Jens Wehner" userId="S::j.wehner@esciencecenter.nl::697a88e7-19e3-4ef6-8fbb-e8f462c23a1f" providerId="AD" clId="Web-{F8D861CE-B250-4152-82CD-E4B3BF3BFAB4}" dt="2021-06-18T12:05:23.346" v="924"/>
        <pc:sldMkLst>
          <pc:docMk/>
          <pc:sldMk cId="4085715430" sldId="258"/>
        </pc:sldMkLst>
        <pc:spChg chg="add mod">
          <ac:chgData name="Jens Wehner" userId="S::j.wehner@esciencecenter.nl::697a88e7-19e3-4ef6-8fbb-e8f462c23a1f" providerId="AD" clId="Web-{F8D861CE-B250-4152-82CD-E4B3BF3BFAB4}" dt="2021-06-18T11:29:20.952" v="166" actId="1076"/>
          <ac:spMkLst>
            <pc:docMk/>
            <pc:sldMk cId="4085715430" sldId="258"/>
            <ac:spMk id="3" creationId="{EDD1055A-BDEC-4C41-A511-F458D6B493C3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1:29:35.468" v="171" actId="1076"/>
          <ac:spMkLst>
            <pc:docMk/>
            <pc:sldMk cId="4085715430" sldId="258"/>
            <ac:spMk id="4" creationId="{63279B19-0D0D-47AF-8ECA-94619AE04972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1:29:35.468" v="172" actId="1076"/>
          <ac:spMkLst>
            <pc:docMk/>
            <pc:sldMk cId="4085715430" sldId="258"/>
            <ac:spMk id="5" creationId="{AC3BC57D-C0D1-478A-BA57-E767D1D92632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1:29:35.468" v="173" actId="1076"/>
          <ac:spMkLst>
            <pc:docMk/>
            <pc:sldMk cId="4085715430" sldId="258"/>
            <ac:spMk id="6" creationId="{62377432-622C-427A-B86F-B5F38D21A6E9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1:29:35.483" v="174" actId="1076"/>
          <ac:spMkLst>
            <pc:docMk/>
            <pc:sldMk cId="4085715430" sldId="258"/>
            <ac:spMk id="7" creationId="{454C176E-A7CF-4744-872C-1CA524D92005}"/>
          </ac:spMkLst>
        </pc:spChg>
        <pc:picChg chg="add mod">
          <ac:chgData name="Jens Wehner" userId="S::j.wehner@esciencecenter.nl::697a88e7-19e3-4ef6-8fbb-e8f462c23a1f" providerId="AD" clId="Web-{F8D861CE-B250-4152-82CD-E4B3BF3BFAB4}" dt="2021-06-18T11:25:58.775" v="67" actId="14100"/>
          <ac:picMkLst>
            <pc:docMk/>
            <pc:sldMk cId="4085715430" sldId="258"/>
            <ac:picMk id="2" creationId="{C1D13780-612B-40DF-A8D1-DCFCB327E5A2}"/>
          </ac:picMkLst>
        </pc:picChg>
      </pc:sldChg>
      <pc:sldChg chg="addSp delSp modSp new addAnim modAnim">
        <pc:chgData name="Jens Wehner" userId="S::j.wehner@esciencecenter.nl::697a88e7-19e3-4ef6-8fbb-e8f462c23a1f" providerId="AD" clId="Web-{F8D861CE-B250-4152-82CD-E4B3BF3BFAB4}" dt="2021-06-18T12:05:57.268" v="937"/>
        <pc:sldMkLst>
          <pc:docMk/>
          <pc:sldMk cId="1024495314" sldId="259"/>
        </pc:sldMkLst>
        <pc:spChg chg="add mod">
          <ac:chgData name="Jens Wehner" userId="S::j.wehner@esciencecenter.nl::697a88e7-19e3-4ef6-8fbb-e8f462c23a1f" providerId="AD" clId="Web-{F8D861CE-B250-4152-82CD-E4B3BF3BFAB4}" dt="2021-06-18T11:44:38.051" v="290" actId="1076"/>
          <ac:spMkLst>
            <pc:docMk/>
            <pc:sldMk cId="1024495314" sldId="259"/>
            <ac:spMk id="3" creationId="{F455CAA8-46F6-4B10-8E6B-11E8E404D0D5}"/>
          </ac:spMkLst>
        </pc:spChg>
        <pc:spChg chg="add del mod">
          <ac:chgData name="Jens Wehner" userId="S::j.wehner@esciencecenter.nl::697a88e7-19e3-4ef6-8fbb-e8f462c23a1f" providerId="AD" clId="Web-{F8D861CE-B250-4152-82CD-E4B3BF3BFAB4}" dt="2021-06-18T11:43:39.659" v="275"/>
          <ac:spMkLst>
            <pc:docMk/>
            <pc:sldMk cId="1024495314" sldId="259"/>
            <ac:spMk id="4" creationId="{C58770C1-B8BD-4A56-866C-8A6DC1C9DFA3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1:44:34.488" v="289" actId="1076"/>
          <ac:spMkLst>
            <pc:docMk/>
            <pc:sldMk cId="1024495314" sldId="259"/>
            <ac:spMk id="5" creationId="{8346B5FE-8836-46F1-BCA0-50267C6CF42D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1:44:48.176" v="298" actId="20577"/>
          <ac:spMkLst>
            <pc:docMk/>
            <pc:sldMk cId="1024495314" sldId="259"/>
            <ac:spMk id="6" creationId="{A1D8837F-DBF8-43DD-BDCB-E6E0D661F8CF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1:44:52.411" v="299" actId="1076"/>
          <ac:spMkLst>
            <pc:docMk/>
            <pc:sldMk cId="1024495314" sldId="259"/>
            <ac:spMk id="7" creationId="{38821666-D004-4FC2-A575-EC223A8AEFDE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1:47:47.446" v="387" actId="1076"/>
          <ac:spMkLst>
            <pc:docMk/>
            <pc:sldMk cId="1024495314" sldId="259"/>
            <ac:spMk id="9" creationId="{2DCB01FB-72F9-4042-829A-7E0FFE152FCD}"/>
          </ac:spMkLst>
        </pc:spChg>
        <pc:picChg chg="add del mod">
          <ac:chgData name="Jens Wehner" userId="S::j.wehner@esciencecenter.nl::697a88e7-19e3-4ef6-8fbb-e8f462c23a1f" providerId="AD" clId="Web-{F8D861CE-B250-4152-82CD-E4B3BF3BFAB4}" dt="2021-06-18T11:35:07.209" v="181"/>
          <ac:picMkLst>
            <pc:docMk/>
            <pc:sldMk cId="1024495314" sldId="259"/>
            <ac:picMk id="2" creationId="{14AC09C3-F6ED-4382-A842-F2653D4836FC}"/>
          </ac:picMkLst>
        </pc:picChg>
        <pc:cxnChg chg="add mod">
          <ac:chgData name="Jens Wehner" userId="S::j.wehner@esciencecenter.nl::697a88e7-19e3-4ef6-8fbb-e8f462c23a1f" providerId="AD" clId="Web-{F8D861CE-B250-4152-82CD-E4B3BF3BFAB4}" dt="2021-06-18T12:05:48.503" v="929" actId="14100"/>
          <ac:cxnSpMkLst>
            <pc:docMk/>
            <pc:sldMk cId="1024495314" sldId="259"/>
            <ac:cxnSpMk id="8" creationId="{664604DD-AE4A-45B1-BCE0-9515F8F23FE2}"/>
          </ac:cxnSpMkLst>
        </pc:cxnChg>
      </pc:sldChg>
      <pc:sldChg chg="addSp modSp new addAnim modAnim">
        <pc:chgData name="Jens Wehner" userId="S::j.wehner@esciencecenter.nl::697a88e7-19e3-4ef6-8fbb-e8f462c23a1f" providerId="AD" clId="Web-{F8D861CE-B250-4152-82CD-E4B3BF3BFAB4}" dt="2021-06-18T12:06:02.940" v="941"/>
        <pc:sldMkLst>
          <pc:docMk/>
          <pc:sldMk cId="2772177297" sldId="260"/>
        </pc:sldMkLst>
        <pc:spChg chg="add mod">
          <ac:chgData name="Jens Wehner" userId="S::j.wehner@esciencecenter.nl::697a88e7-19e3-4ef6-8fbb-e8f462c23a1f" providerId="AD" clId="Web-{F8D861CE-B250-4152-82CD-E4B3BF3BFAB4}" dt="2021-06-18T11:55:51.770" v="556" actId="1076"/>
          <ac:spMkLst>
            <pc:docMk/>
            <pc:sldMk cId="2772177297" sldId="260"/>
            <ac:spMk id="2" creationId="{E83AF09B-CE9C-4053-ABF3-D6996E038353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2:02:39.264" v="869" actId="20577"/>
          <ac:spMkLst>
            <pc:docMk/>
            <pc:sldMk cId="2772177297" sldId="260"/>
            <ac:spMk id="3" creationId="{D61F42E6-8DDC-49A4-9033-533813B7EC8F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2:00:51.277" v="857" actId="1076"/>
          <ac:spMkLst>
            <pc:docMk/>
            <pc:sldMk cId="2772177297" sldId="260"/>
            <ac:spMk id="4" creationId="{C5A78248-9EDE-4C9E-81C4-9C6366418FB7}"/>
          </ac:spMkLst>
        </pc:spChg>
      </pc:sldChg>
      <pc:sldChg chg="addSp modSp new addAnim modAnim">
        <pc:chgData name="Jens Wehner" userId="S::j.wehner@esciencecenter.nl::697a88e7-19e3-4ef6-8fbb-e8f462c23a1f" providerId="AD" clId="Web-{F8D861CE-B250-4152-82CD-E4B3BF3BFAB4}" dt="2021-06-18T12:06:22.363" v="949" actId="1076"/>
        <pc:sldMkLst>
          <pc:docMk/>
          <pc:sldMk cId="2459142923" sldId="261"/>
        </pc:sldMkLst>
        <pc:spChg chg="add mod">
          <ac:chgData name="Jens Wehner" userId="S::j.wehner@esciencecenter.nl::697a88e7-19e3-4ef6-8fbb-e8f462c23a1f" providerId="AD" clId="Web-{F8D861CE-B250-4152-82CD-E4B3BF3BFAB4}" dt="2021-06-18T12:06:20.269" v="948" actId="1076"/>
          <ac:spMkLst>
            <pc:docMk/>
            <pc:sldMk cId="2459142923" sldId="261"/>
            <ac:spMk id="2" creationId="{64771C38-BFBD-4B94-8F04-88C925543B76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2:06:18.331" v="947" actId="1076"/>
          <ac:spMkLst>
            <pc:docMk/>
            <pc:sldMk cId="2459142923" sldId="261"/>
            <ac:spMk id="3" creationId="{8C46FFBE-8E6C-44D8-ACDB-B0365F080FFF}"/>
          </ac:spMkLst>
        </pc:spChg>
        <pc:spChg chg="add mod">
          <ac:chgData name="Jens Wehner" userId="S::j.wehner@esciencecenter.nl::697a88e7-19e3-4ef6-8fbb-e8f462c23a1f" providerId="AD" clId="Web-{F8D861CE-B250-4152-82CD-E4B3BF3BFAB4}" dt="2021-06-18T12:06:22.363" v="949" actId="1076"/>
          <ac:spMkLst>
            <pc:docMk/>
            <pc:sldMk cId="2459142923" sldId="261"/>
            <ac:spMk id="4" creationId="{FB136F0F-0B6A-4FD0-A600-2238AB7252DC}"/>
          </ac:spMkLst>
        </pc:spChg>
      </pc:sldChg>
      <pc:sldMasterChg chg="del delSldLayout">
        <pc:chgData name="Jens Wehner" userId="S::j.wehner@esciencecenter.nl::697a88e7-19e3-4ef6-8fbb-e8f462c23a1f" providerId="AD" clId="Web-{F8D861CE-B250-4152-82CD-E4B3BF3BFAB4}" dt="2021-06-18T11:00:42.744" v="22"/>
        <pc:sldMasterMkLst>
          <pc:docMk/>
          <pc:sldMasterMk cId="2460954070" sldId="2147483660"/>
        </pc:sldMasterMkLst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ens Wehner" userId="S::j.wehner@esciencecenter.nl::697a88e7-19e3-4ef6-8fbb-e8f462c23a1f" providerId="AD" clId="Web-{F8D861CE-B250-4152-82CD-E4B3BF3BFAB4}" dt="2021-06-18T11:00:42.744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ens Wehner" userId="S::j.wehner@esciencecenter.nl::697a88e7-19e3-4ef6-8fbb-e8f462c23a1f" providerId="AD" clId="Web-{F8D861CE-B250-4152-82CD-E4B3BF3BFAB4}" dt="2021-06-18T11:00:58.948" v="24"/>
        <pc:sldMasterMkLst>
          <pc:docMk/>
          <pc:sldMasterMk cId="722638734" sldId="2147483685"/>
        </pc:sldMasterMkLst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1727106956" sldId="2147483674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1546915890" sldId="2147483675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963993528" sldId="2147483676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2255962939" sldId="2147483677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9812660" sldId="2147483678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4273383699" sldId="2147483679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3162083961" sldId="2147483680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450118374" sldId="2147483681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998539153" sldId="2147483682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2265044065" sldId="2147483683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0:58.948" v="24"/>
          <pc:sldLayoutMkLst>
            <pc:docMk/>
            <pc:sldMasterMk cId="722638734" sldId="2147483685"/>
            <pc:sldLayoutMk cId="299236783" sldId="2147483684"/>
          </pc:sldLayoutMkLst>
        </pc:sldLayoutChg>
      </pc:sldMasterChg>
      <pc:sldMasterChg chg="add del addSldLayout delSldLayout">
        <pc:chgData name="Jens Wehner" userId="S::j.wehner@esciencecenter.nl::697a88e7-19e3-4ef6-8fbb-e8f462c23a1f" providerId="AD" clId="Web-{F8D861CE-B250-4152-82CD-E4B3BF3BFAB4}" dt="2021-06-18T11:02:13.933" v="30"/>
        <pc:sldMasterMkLst>
          <pc:docMk/>
          <pc:sldMasterMk cId="918789210" sldId="2147483722"/>
        </pc:sldMasterMkLst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1871514512" sldId="2147483711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4014188426" sldId="2147483712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3656509356" sldId="2147483713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201220591" sldId="2147483714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4128718013" sldId="2147483715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148057771" sldId="2147483716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4029860515" sldId="2147483717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2106706867" sldId="2147483718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774155108" sldId="2147483719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132209723" sldId="2147483720"/>
          </pc:sldLayoutMkLst>
        </pc:sldLayoutChg>
        <pc:sldLayoutChg chg="add del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918789210" sldId="2147483722"/>
            <pc:sldLayoutMk cId="2537377338" sldId="2147483721"/>
          </pc:sldLayoutMkLst>
        </pc:sldLayoutChg>
      </pc:sldMasterChg>
      <pc:sldMasterChg chg="add addSldLayout modSldLayout">
        <pc:chgData name="Jens Wehner" userId="S::j.wehner@esciencecenter.nl::697a88e7-19e3-4ef6-8fbb-e8f462c23a1f" providerId="AD" clId="Web-{F8D861CE-B250-4152-82CD-E4B3BF3BFAB4}" dt="2021-06-18T11:02:13.933" v="30"/>
        <pc:sldMasterMkLst>
          <pc:docMk/>
          <pc:sldMasterMk cId="2819158029" sldId="2147483723"/>
        </pc:sldMasterMkLst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1856869177" sldId="2147483724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1216554205" sldId="2147483725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2471280018" sldId="2147483726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3707463295" sldId="2147483727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1288650339" sldId="2147483728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3163565547" sldId="2147483729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3351581311" sldId="2147483730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3694503376" sldId="2147483731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3422537488" sldId="2147483732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2158721999" sldId="2147483733"/>
          </pc:sldLayoutMkLst>
        </pc:sldLayoutChg>
        <pc:sldLayoutChg chg="add mod replId">
          <pc:chgData name="Jens Wehner" userId="S::j.wehner@esciencecenter.nl::697a88e7-19e3-4ef6-8fbb-e8f462c23a1f" providerId="AD" clId="Web-{F8D861CE-B250-4152-82CD-E4B3BF3BFAB4}" dt="2021-06-18T11:02:13.933" v="30"/>
          <pc:sldLayoutMkLst>
            <pc:docMk/>
            <pc:sldMasterMk cId="2819158029" sldId="2147483723"/>
            <pc:sldLayoutMk cId="1178450140" sldId="214748373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6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5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8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6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8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0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3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A7F86-6844-4481-A702-5702E5ABC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61" b="5785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Mathematics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0" y="3598688"/>
            <a:ext cx="3810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>
                <a:cs typeface="Calibri"/>
              </a:rPr>
              <a:t>Yeah mostly linear algebra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4D555ED-1338-488F-8DEA-CACD9163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1" y="572806"/>
            <a:ext cx="3601250" cy="3048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AFB09C-8CB5-4C83-8291-FD49386583B1}"/>
              </a:ext>
            </a:extLst>
          </p:cNvPr>
          <p:cNvSpPr txBox="1"/>
          <p:nvPr/>
        </p:nvSpPr>
        <p:spPr>
          <a:xfrm>
            <a:off x="6869525" y="1465089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/>
              <a:t>A</a:t>
            </a:r>
            <a:r>
              <a:rPr lang="en-US" sz="6000" dirty="0"/>
              <a:t>x=b</a:t>
            </a:r>
            <a:endParaRPr lang="en-US" sz="6000">
              <a:cs typeface="Calibri"/>
            </a:endParaRPr>
          </a:p>
        </p:txBody>
      </p:sp>
      <p:pic>
        <p:nvPicPr>
          <p:cNvPr id="4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7C39FC3-24DE-4AE6-B38D-84F2CFCB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838" y="2977950"/>
            <a:ext cx="5605502" cy="17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C1D13780-612B-40DF-A8D1-DCFCB327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59551"/>
            <a:ext cx="6399518" cy="6405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1055A-BDEC-4C41-A511-F458D6B493C3}"/>
              </a:ext>
            </a:extLst>
          </p:cNvPr>
          <p:cNvSpPr txBox="1"/>
          <p:nvPr/>
        </p:nvSpPr>
        <p:spPr>
          <a:xfrm>
            <a:off x="7208904" y="99764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Iterative Solvers </a:t>
            </a:r>
            <a:r>
              <a:rPr lang="en-US" sz="2400">
                <a:ea typeface="+mn-lt"/>
                <a:cs typeface="+mn-lt"/>
              </a:rPr>
              <a:t>Ax=b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79B19-0D0D-47AF-8ECA-94619AE04972}"/>
              </a:ext>
            </a:extLst>
          </p:cNvPr>
          <p:cNvSpPr txBox="1"/>
          <p:nvPr/>
        </p:nvSpPr>
        <p:spPr>
          <a:xfrm>
            <a:off x="7185292" y="196014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Guess an x</a:t>
            </a:r>
            <a:r>
              <a:rPr lang="en-US" sz="2400" baseline="-25000">
                <a:cs typeface="Calibri"/>
              </a:rPr>
              <a:t>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BC57D-C0D1-478A-BA57-E767D1D92632}"/>
              </a:ext>
            </a:extLst>
          </p:cNvPr>
          <p:cNvSpPr txBox="1"/>
          <p:nvPr/>
        </p:nvSpPr>
        <p:spPr>
          <a:xfrm>
            <a:off x="7185291" y="23507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Calculate r=Ax</a:t>
            </a:r>
            <a:r>
              <a:rPr lang="en-US" sz="2400" baseline="-25000">
                <a:cs typeface="Calibri"/>
              </a:rPr>
              <a:t>0</a:t>
            </a:r>
            <a:r>
              <a:rPr lang="en-US" sz="2400">
                <a:cs typeface="Calibri"/>
              </a:rPr>
              <a:t>-b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77432-622C-427A-B86F-B5F38D21A6E9}"/>
              </a:ext>
            </a:extLst>
          </p:cNvPr>
          <p:cNvSpPr txBox="1"/>
          <p:nvPr/>
        </p:nvSpPr>
        <p:spPr>
          <a:xfrm>
            <a:off x="7187293" y="2788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Calculate x</a:t>
            </a:r>
            <a:r>
              <a:rPr lang="en-US" sz="2400" baseline="-25000">
                <a:cs typeface="Calibri"/>
              </a:rPr>
              <a:t>1</a:t>
            </a:r>
            <a:r>
              <a:rPr lang="en-US" sz="2400">
                <a:cs typeface="Calibri"/>
              </a:rPr>
              <a:t> from r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C176E-A7CF-4744-872C-1CA524D92005}"/>
              </a:ext>
            </a:extLst>
          </p:cNvPr>
          <p:cNvSpPr txBox="1"/>
          <p:nvPr/>
        </p:nvSpPr>
        <p:spPr>
          <a:xfrm>
            <a:off x="7214907" y="322561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Repeat till r is really small</a:t>
            </a:r>
          </a:p>
        </p:txBody>
      </p:sp>
    </p:spTree>
    <p:extLst>
      <p:ext uri="{BB962C8B-B14F-4D97-AF65-F5344CB8AC3E}">
        <p14:creationId xmlns:p14="http://schemas.microsoft.com/office/powerpoint/2010/main" val="408571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5CAA8-46F6-4B10-8E6B-11E8E404D0D5}"/>
              </a:ext>
            </a:extLst>
          </p:cNvPr>
          <p:cNvSpPr txBox="1"/>
          <p:nvPr/>
        </p:nvSpPr>
        <p:spPr>
          <a:xfrm>
            <a:off x="6075510" y="1311409"/>
            <a:ext cx="3607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BiCGStab Van der Horst </a:t>
            </a:r>
            <a:r>
              <a:rPr lang="en-US">
                <a:ea typeface="+mn-lt"/>
                <a:cs typeface="+mn-lt"/>
              </a:rPr>
              <a:t>(1992)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6B5FE-8836-46F1-BCA0-50267C6CF42D}"/>
              </a:ext>
            </a:extLst>
          </p:cNvPr>
          <p:cNvSpPr txBox="1"/>
          <p:nvPr/>
        </p:nvSpPr>
        <p:spPr>
          <a:xfrm>
            <a:off x="6073108" y="815949"/>
            <a:ext cx="50163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GMRES </a:t>
            </a:r>
            <a:r>
              <a:rPr lang="en-US">
                <a:ea typeface="+mn-lt"/>
                <a:cs typeface="+mn-lt"/>
              </a:rPr>
              <a:t>Yousef Saad,  Martin H. Schultz (</a:t>
            </a:r>
            <a:r>
              <a:rPr lang="en-US" dirty="0"/>
              <a:t>1986)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8837F-DBF8-43DD-BDCB-E6E0D661F8CF}"/>
              </a:ext>
            </a:extLst>
          </p:cNvPr>
          <p:cNvSpPr txBox="1"/>
          <p:nvPr/>
        </p:nvSpPr>
        <p:spPr>
          <a:xfrm>
            <a:off x="6094719" y="1810871"/>
            <a:ext cx="5061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BiCGStab(L) </a:t>
            </a:r>
            <a:r>
              <a:rPr lang="en-US">
                <a:ea typeface="+mn-lt"/>
                <a:cs typeface="+mn-lt"/>
              </a:rPr>
              <a:t>G.L.G. Sleijpen, D.R. Fokkema. (1993)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21666-D004-4FC2-A575-EC223A8AEFDE}"/>
              </a:ext>
            </a:extLst>
          </p:cNvPr>
          <p:cNvSpPr txBox="1"/>
          <p:nvPr/>
        </p:nvSpPr>
        <p:spPr>
          <a:xfrm>
            <a:off x="6120331" y="2335946"/>
            <a:ext cx="5695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IDR(s) </a:t>
            </a:r>
            <a:r>
              <a:rPr lang="en-US" dirty="0">
                <a:ea typeface="+mn-lt"/>
                <a:cs typeface="+mn-lt"/>
              </a:rPr>
              <a:t>Martin B. van Gijzen and Peter Sonneveld</a:t>
            </a:r>
            <a:r>
              <a:rPr lang="en-US" dirty="0"/>
              <a:t> </a:t>
            </a:r>
            <a:r>
              <a:rPr lang="en-US"/>
              <a:t>(2011) </a:t>
            </a:r>
            <a:endParaRPr lang="en-US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604DD-AE4A-45B1-BCE0-9515F8F23FE2}"/>
              </a:ext>
            </a:extLst>
          </p:cNvPr>
          <p:cNvCxnSpPr/>
          <p:nvPr/>
        </p:nvCxnSpPr>
        <p:spPr>
          <a:xfrm flipV="1">
            <a:off x="5062098" y="1684324"/>
            <a:ext cx="5987141" cy="2561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CB01FB-72F9-4042-829A-7E0FFE152FCD}"/>
              </a:ext>
            </a:extLst>
          </p:cNvPr>
          <p:cNvSpPr txBox="1"/>
          <p:nvPr/>
        </p:nvSpPr>
        <p:spPr>
          <a:xfrm>
            <a:off x="2407984" y="3426119"/>
            <a:ext cx="746888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What happened in Dutch Mathematics in the last 30 years and why do we not </a:t>
            </a:r>
            <a:r>
              <a:rPr lang="en-US" sz="4000"/>
              <a:t>find it in software packages/applications?</a:t>
            </a:r>
            <a:endParaRPr lang="en-US" sz="4000">
              <a:cs typeface="Calibri"/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48F1BE3C-6664-4339-81D2-CD7309C5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8" y="457916"/>
            <a:ext cx="4689821" cy="29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3AF09B-CE9C-4053-ABF3-D6996E038353}"/>
              </a:ext>
            </a:extLst>
          </p:cNvPr>
          <p:cNvSpPr txBox="1"/>
          <p:nvPr/>
        </p:nvSpPr>
        <p:spPr>
          <a:xfrm>
            <a:off x="1311409" y="344501"/>
            <a:ext cx="93002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We talked to some mathematicians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F42E6-8DDC-49A4-9033-533813B7EC8F}"/>
              </a:ext>
            </a:extLst>
          </p:cNvPr>
          <p:cNvSpPr txBox="1"/>
          <p:nvPr/>
        </p:nvSpPr>
        <p:spPr>
          <a:xfrm>
            <a:off x="1210955" y="1716819"/>
            <a:ext cx="374212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Topics:</a:t>
            </a:r>
          </a:p>
          <a:p>
            <a:r>
              <a:rPr lang="en-US"/>
              <a:t>Sparse Systems</a:t>
            </a:r>
            <a:endParaRPr lang="en-US" dirty="0">
              <a:cs typeface="Calibri"/>
            </a:endParaRPr>
          </a:p>
          <a:p>
            <a:pPr algn="l"/>
            <a:r>
              <a:rPr lang="en-US"/>
              <a:t>Preconditioners</a:t>
            </a:r>
          </a:p>
          <a:p>
            <a:r>
              <a:rPr lang="en-US">
                <a:cs typeface="Calibri"/>
              </a:rPr>
              <a:t>Iterative Solvers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Hierachial structures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Direct methods</a:t>
            </a:r>
          </a:p>
          <a:p>
            <a:r>
              <a:rPr lang="en-US">
                <a:cs typeface="Calibri"/>
              </a:rPr>
              <a:t>Model order reduction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Eigenvalue solvers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Graph/subdomain methods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Multigrid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Deflation techniques</a:t>
            </a:r>
          </a:p>
          <a:p>
            <a:r>
              <a:rPr lang="en-US">
                <a:cs typeface="Calibri"/>
              </a:rPr>
              <a:t>Accelerator aware algorithms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78248-9EDE-4C9E-81C4-9C6366418FB7}"/>
              </a:ext>
            </a:extLst>
          </p:cNvPr>
          <p:cNvSpPr txBox="1"/>
          <p:nvPr/>
        </p:nvSpPr>
        <p:spPr>
          <a:xfrm>
            <a:off x="5960248" y="1842887"/>
            <a:ext cx="41199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Companies exist which pick these methods up and </a:t>
            </a:r>
            <a:r>
              <a:rPr lang="en-US"/>
              <a:t>commercialize them (Vortech &amp; Mathware)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BBBF0-49D5-46A1-916C-0B54BAE51DBD}"/>
              </a:ext>
            </a:extLst>
          </p:cNvPr>
          <p:cNvSpPr txBox="1"/>
          <p:nvPr/>
        </p:nvSpPr>
        <p:spPr>
          <a:xfrm>
            <a:off x="6011333" y="324555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eScience is known but not well!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EE322-7A00-4E3E-A241-27AE77D671AF}"/>
              </a:ext>
            </a:extLst>
          </p:cNvPr>
          <p:cNvSpPr txBox="1"/>
          <p:nvPr/>
        </p:nvSpPr>
        <p:spPr>
          <a:xfrm>
            <a:off x="6097764" y="432540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Large scale scientific computing is on the National 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B2107-99BA-45D8-8A76-1CF5A8D03239}"/>
              </a:ext>
            </a:extLst>
          </p:cNvPr>
          <p:cNvSpPr txBox="1"/>
          <p:nvPr/>
        </p:nvSpPr>
        <p:spPr>
          <a:xfrm>
            <a:off x="6099527" y="5444772"/>
            <a:ext cx="3860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Not much intent to maintain own packages, "throwing it over the fence</a:t>
            </a:r>
          </a:p>
        </p:txBody>
      </p:sp>
    </p:spTree>
    <p:extLst>
      <p:ext uri="{BB962C8B-B14F-4D97-AF65-F5344CB8AC3E}">
        <p14:creationId xmlns:p14="http://schemas.microsoft.com/office/powerpoint/2010/main" val="27721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71C38-BFBD-4B94-8F04-88C925543B76}"/>
              </a:ext>
            </a:extLst>
          </p:cNvPr>
          <p:cNvSpPr txBox="1"/>
          <p:nvPr/>
        </p:nvSpPr>
        <p:spPr>
          <a:xfrm>
            <a:off x="3818965" y="568619"/>
            <a:ext cx="47218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What can we do?</a:t>
            </a:r>
            <a:endParaRPr lang="en-US" sz="36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6FFBE-8E6C-44D8-ACDB-B0365F080FFF}"/>
              </a:ext>
            </a:extLst>
          </p:cNvPr>
          <p:cNvSpPr txBox="1"/>
          <p:nvPr/>
        </p:nvSpPr>
        <p:spPr>
          <a:xfrm>
            <a:off x="1458686" y="1445879"/>
            <a:ext cx="948593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Talk to more mathematicians</a:t>
            </a:r>
          </a:p>
          <a:p>
            <a:pPr algn="ctr"/>
            <a:r>
              <a:rPr lang="en-US">
                <a:cs typeface="Calibri"/>
              </a:rPr>
              <a:t>Reach out at math conferences/Sponsorship and inform them about eScience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Join Dutch Flemish Scientific Computing society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NA-digest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Siam Conference in Amsterdam 2023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Find applied partners who would be interested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Determine a pool of engineers who want to push this 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Think about libraries which could take up these developments (i.e. establish </a:t>
            </a:r>
            <a:r>
              <a:rPr lang="en-US" dirty="0">
                <a:cs typeface="Calibri"/>
              </a:rPr>
              <a:t>connections)</a:t>
            </a:r>
          </a:p>
          <a:p>
            <a:pPr algn="ctr"/>
            <a:r>
              <a:rPr lang="en-US">
                <a:cs typeface="Calibri"/>
              </a:rPr>
              <a:t>Talk to DT (Joris likes the idea)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Maybe organize a Small Scale initiative</a:t>
            </a:r>
          </a:p>
          <a:p>
            <a:pPr algn="ctr"/>
            <a:r>
              <a:rPr lang="en-US">
                <a:cs typeface="Calibri"/>
              </a:rPr>
              <a:t>Full grand call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36F0F-0B6A-4FD0-A600-2238AB7252DC}"/>
              </a:ext>
            </a:extLst>
          </p:cNvPr>
          <p:cNvSpPr txBox="1"/>
          <p:nvPr/>
        </p:nvSpPr>
        <p:spPr>
          <a:xfrm>
            <a:off x="4615543" y="4814047"/>
            <a:ext cx="3434763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ea typeface="+mn-lt"/>
                <a:cs typeface="+mn-lt"/>
              </a:rPr>
              <a:t>And your ideas </a:t>
            </a:r>
            <a:endParaRPr lang="en-US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1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Mathematics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193</cp:revision>
  <dcterms:created xsi:type="dcterms:W3CDTF">2021-06-18T10:59:57Z</dcterms:created>
  <dcterms:modified xsi:type="dcterms:W3CDTF">2021-06-21T09:00:08Z</dcterms:modified>
</cp:coreProperties>
</file>