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15" r:id="rId5"/>
    <p:sldId id="301" r:id="rId6"/>
    <p:sldId id="321" r:id="rId7"/>
    <p:sldId id="316" r:id="rId8"/>
    <p:sldId id="322" r:id="rId9"/>
  </p:sldIdLst>
  <p:sldSz cx="24384000" cy="13716000"/>
  <p:notesSz cx="6858000" cy="9144000"/>
  <p:embeddedFontLst>
    <p:embeddedFont>
      <p:font typeface="Akkurat" panose="020B0604020202020204" charset="0"/>
      <p:regular r:id="rId12"/>
    </p:embeddedFont>
    <p:embeddedFont>
      <p:font typeface="Akkurat-Bold" panose="020B0604020202020204" charset="0"/>
      <p:bold r:id="rId13"/>
    </p:embeddedFont>
    <p:embeddedFont>
      <p:font typeface="Akkurat-Light" panose="020B0604020202020204" charset="0"/>
      <p:regular r:id="rId14"/>
    </p:embeddedFont>
    <p:embeddedFont>
      <p:font typeface="Wingdings 2" panose="05020102010507070707" pitchFamily="18" charset="2"/>
      <p:regular r:id="rId1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kkurat-Light"/>
        <a:ea typeface="Akkurat-Light"/>
        <a:cs typeface="Akkurat-Light"/>
        <a:sym typeface="Akkurat-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kkurat-Light"/>
        <a:ea typeface="Akkurat-Light"/>
        <a:cs typeface="Akkurat-Light"/>
        <a:sym typeface="Akkurat-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kkurat-Light"/>
        <a:ea typeface="Akkurat-Light"/>
        <a:cs typeface="Akkurat-Light"/>
        <a:sym typeface="Akkurat-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kkurat-Light"/>
        <a:ea typeface="Akkurat-Light"/>
        <a:cs typeface="Akkurat-Light"/>
        <a:sym typeface="Akkurat-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kkurat-Light"/>
        <a:ea typeface="Akkurat-Light"/>
        <a:cs typeface="Akkurat-Light"/>
        <a:sym typeface="Akkurat-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kkurat-Light"/>
        <a:ea typeface="Akkurat-Light"/>
        <a:cs typeface="Akkurat-Light"/>
        <a:sym typeface="Akkurat-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kkurat-Light"/>
        <a:ea typeface="Akkurat-Light"/>
        <a:cs typeface="Akkurat-Light"/>
        <a:sym typeface="Akkurat-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kkurat-Light"/>
        <a:ea typeface="Akkurat-Light"/>
        <a:cs typeface="Akkurat-Light"/>
        <a:sym typeface="Akkurat-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kkurat-Light"/>
        <a:ea typeface="Akkurat-Light"/>
        <a:cs typeface="Akkurat-Light"/>
        <a:sym typeface="Akkurat-Light"/>
      </a:defRPr>
    </a:lvl9pPr>
  </p:defaultTextStyle>
  <p:extLst>
    <p:ext uri="{EFAFB233-063F-42B5-8137-9DF3F51BA10A}">
      <p15:sldGuideLst xmlns:p15="http://schemas.microsoft.com/office/powerpoint/2012/main">
        <p15:guide id="2" pos="14" userDrawn="1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E3"/>
    <a:srgbClr val="00A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kkurat-Light"/>
          <a:ea typeface="Akkurat-Light"/>
          <a:cs typeface="Akkurat-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kkurat-Light"/>
          <a:ea typeface="Akkurat-Light"/>
          <a:cs typeface="Akkurat-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Akkurat-Light"/>
          <a:ea typeface="Akkurat-Light"/>
          <a:cs typeface="Akkurat-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kkurat-Light"/>
          <a:ea typeface="Akkurat-Light"/>
          <a:cs typeface="Akkurat-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kkurat-Light"/>
          <a:ea typeface="Akkurat-Light"/>
          <a:cs typeface="Akkurat-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Akkurat-Light"/>
          <a:ea typeface="Akkurat-Light"/>
          <a:cs typeface="Akkurat-Light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kkurat-Light"/>
          <a:ea typeface="Akkurat-Light"/>
          <a:cs typeface="Akkurat-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kkurat-Light"/>
          <a:ea typeface="Akkurat-Light"/>
          <a:cs typeface="Akkurat-Light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Akkurat-Light"/>
          <a:ea typeface="Akkurat-Light"/>
          <a:cs typeface="Akkurat-Light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Akkurat-Light"/>
          <a:ea typeface="Akkurat-Light"/>
          <a:cs typeface="Akkurat-Light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Akkurat-Light"/>
          <a:ea typeface="Akkurat-Light"/>
          <a:cs typeface="Akkurat-Light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kkurat-Light"/>
          <a:ea typeface="Akkurat-Light"/>
          <a:cs typeface="Akkurat-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Akkurat-Light"/>
          <a:ea typeface="Akkurat-Light"/>
          <a:cs typeface="Akkurat-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Akkurat-Light"/>
          <a:ea typeface="Akkurat-Light"/>
          <a:cs typeface="Akkurat-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Akkurat-Light"/>
          <a:ea typeface="Akkurat-Light"/>
          <a:cs typeface="Akkurat-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kkurat-Light"/>
          <a:ea typeface="Akkurat-Light"/>
          <a:cs typeface="Akkurat-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kkurat-Light"/>
          <a:ea typeface="Akkurat-Light"/>
          <a:cs typeface="Akkurat-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kkurat-Light"/>
          <a:ea typeface="Akkurat-Light"/>
          <a:cs typeface="Akkurat-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kkurat-Light"/>
          <a:ea typeface="Akkurat-Light"/>
          <a:cs typeface="Akkurat-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3673" autoAdjust="0"/>
  </p:normalViewPr>
  <p:slideViewPr>
    <p:cSldViewPr snapToGrid="0" snapToObjects="1" showGuides="1">
      <p:cViewPr>
        <p:scale>
          <a:sx n="29" d="100"/>
          <a:sy n="29" d="100"/>
        </p:scale>
        <p:origin x="1106" y="127"/>
      </p:cViewPr>
      <p:guideLst>
        <p:guide pos="14"/>
        <p:guide orient="horz" pos="43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360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CDFFE5-57E9-144F-B50B-DDDAC383A7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30B-296C-FF41-828A-EF85F0A532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40717-9B80-C74B-9F27-EEC2BE3E7697}" type="datetimeFigureOut">
              <a:rPr lang="nl-NL">
                <a:latin typeface="Akkurat-Light" panose="02000303000000000000" pitchFamily="2" charset="0"/>
              </a:rPr>
              <a:t>13-2-2019</a:t>
            </a:fld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63574-3B65-2A46-A8A5-F33CEDF4D3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6EBDC-5583-D642-979B-514CE116E7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CFAB3-A78A-7D4F-99AE-FFEE8444E0B1}" type="slidenum">
              <a:rPr>
                <a:latin typeface="Akkurat-Light" panose="02000303000000000000" pitchFamily="2" charset="0"/>
              </a:rPr>
              <a:t>‹#›</a:t>
            </a:fld>
            <a:endParaRPr lang="en-US" dirty="0">
              <a:latin typeface="Akkurat-Light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2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Akkurat-Light" panose="02000303000000000000" pitchFamily="2" charset="0"/>
        <a:ea typeface="Akkurat-Light" panose="02000303000000000000" pitchFamily="2" charset="0"/>
        <a:cs typeface="Akkurat-Light" panose="02000303000000000000" pitchFamily="2" charset="0"/>
        <a:sym typeface="Akkurat-Light"/>
      </a:defRPr>
    </a:lvl1pPr>
    <a:lvl2pPr indent="228600" defTabSz="457200" latinLnBrk="0">
      <a:lnSpc>
        <a:spcPct val="117999"/>
      </a:lnSpc>
      <a:defRPr sz="2200">
        <a:latin typeface="Akkurat-Light"/>
        <a:ea typeface="Akkurat-Light"/>
        <a:cs typeface="Akkurat-Light"/>
        <a:sym typeface="Akkurat-Light"/>
      </a:defRPr>
    </a:lvl2pPr>
    <a:lvl3pPr indent="457200" defTabSz="457200" latinLnBrk="0">
      <a:lnSpc>
        <a:spcPct val="117999"/>
      </a:lnSpc>
      <a:defRPr sz="2200">
        <a:latin typeface="Akkurat-Light"/>
        <a:ea typeface="Akkurat-Light"/>
        <a:cs typeface="Akkurat-Light"/>
        <a:sym typeface="Akkurat-Light"/>
      </a:defRPr>
    </a:lvl3pPr>
    <a:lvl4pPr indent="685800" defTabSz="457200" latinLnBrk="0">
      <a:lnSpc>
        <a:spcPct val="117999"/>
      </a:lnSpc>
      <a:defRPr sz="2200">
        <a:latin typeface="Akkurat-Light"/>
        <a:ea typeface="Akkurat-Light"/>
        <a:cs typeface="Akkurat-Light"/>
        <a:sym typeface="Akkurat-Light"/>
      </a:defRPr>
    </a:lvl4pPr>
    <a:lvl5pPr indent="914400" defTabSz="457200" latinLnBrk="0">
      <a:lnSpc>
        <a:spcPct val="117999"/>
      </a:lnSpc>
      <a:defRPr sz="2200">
        <a:latin typeface="Akkurat-Light"/>
        <a:ea typeface="Akkurat-Light"/>
        <a:cs typeface="Akkurat-Light"/>
        <a:sym typeface="Akkurat-Light"/>
      </a:defRPr>
    </a:lvl5pPr>
    <a:lvl6pPr indent="1143000" defTabSz="457200" latinLnBrk="0">
      <a:lnSpc>
        <a:spcPct val="117999"/>
      </a:lnSpc>
      <a:defRPr sz="2200">
        <a:latin typeface="Akkurat-Light"/>
        <a:ea typeface="Akkurat-Light"/>
        <a:cs typeface="Akkurat-Light"/>
        <a:sym typeface="Akkurat-Light"/>
      </a:defRPr>
    </a:lvl6pPr>
    <a:lvl7pPr indent="1371600" defTabSz="457200" latinLnBrk="0">
      <a:lnSpc>
        <a:spcPct val="117999"/>
      </a:lnSpc>
      <a:defRPr sz="2200">
        <a:latin typeface="Akkurat-Light"/>
        <a:ea typeface="Akkurat-Light"/>
        <a:cs typeface="Akkurat-Light"/>
        <a:sym typeface="Akkurat-Light"/>
      </a:defRPr>
    </a:lvl7pPr>
    <a:lvl8pPr indent="1600200" defTabSz="457200" latinLnBrk="0">
      <a:lnSpc>
        <a:spcPct val="117999"/>
      </a:lnSpc>
      <a:defRPr sz="2200">
        <a:latin typeface="Akkurat-Light"/>
        <a:ea typeface="Akkurat-Light"/>
        <a:cs typeface="Akkurat-Light"/>
        <a:sym typeface="Akkurat-Light"/>
      </a:defRPr>
    </a:lvl8pPr>
    <a:lvl9pPr indent="1828800" defTabSz="457200" latinLnBrk="0">
      <a:lnSpc>
        <a:spcPct val="117999"/>
      </a:lnSpc>
      <a:defRPr sz="2200">
        <a:latin typeface="Akkurat-Light"/>
        <a:ea typeface="Akkurat-Light"/>
        <a:cs typeface="Akkurat-Light"/>
        <a:sym typeface="Akkurat-Ligh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latin typeface="Akkurat-Light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19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07839" y="4721940"/>
            <a:ext cx="4993111" cy="4473416"/>
          </a:xfrm>
        </p:spPr>
        <p:txBody>
          <a:bodyPr/>
          <a:lstStyle/>
          <a:p>
            <a:r>
              <a:rPr lang="en-US" sz="1000" b="0" i="0" u="none" strike="noStrike" baseline="0" dirty="0">
                <a:latin typeface="Akkurat-Bold" panose="02000803000000000000" pitchFamily="2" charset="0"/>
                <a:ea typeface="Akkurat-Light"/>
                <a:cs typeface="Akkurat-Light"/>
                <a:sym typeface="Akkurat-Light"/>
              </a:rPr>
              <a:t>Full brand statement</a:t>
            </a:r>
          </a:p>
          <a:p>
            <a:r>
              <a:rPr lang="en-US" sz="1000" b="0" i="0" u="none" strike="noStrike" baseline="0" dirty="0">
                <a:latin typeface="Akkurat-Light" panose="02000303000000000000" pitchFamily="2" charset="0"/>
                <a:ea typeface="Akkurat-Light"/>
                <a:cs typeface="Akkurat-Light"/>
                <a:sym typeface="Akkurat-Light"/>
              </a:rPr>
              <a:t>The Netherlands eScience Center is the Dutch national center of excellence for the development and application of research software to advance academic research.</a:t>
            </a:r>
          </a:p>
          <a:p>
            <a:endParaRPr lang="en-US" sz="1000" b="0" i="0" u="none" strike="noStrike" baseline="0" dirty="0">
              <a:latin typeface="Akkurat-Light" panose="02000303000000000000" pitchFamily="2" charset="0"/>
              <a:ea typeface="Akkurat-Light"/>
              <a:cs typeface="Akkurat-Light"/>
              <a:sym typeface="Akkurat-Light"/>
            </a:endParaRPr>
          </a:p>
          <a:p>
            <a:r>
              <a:rPr lang="en-US" sz="1000" b="0" i="0" u="none" strike="noStrike" baseline="0" dirty="0">
                <a:latin typeface="Akkurat-Light" panose="02000303000000000000" pitchFamily="2" charset="0"/>
                <a:ea typeface="Akkurat-Light"/>
                <a:cs typeface="Akkurat-Light"/>
                <a:sym typeface="Akkurat-Light"/>
              </a:rPr>
              <a:t>We are convinced that research in every academic discipline can be improved by taking advantage of available digital technology. </a:t>
            </a:r>
          </a:p>
          <a:p>
            <a:endParaRPr lang="en-US" sz="1000" b="0" i="0" u="none" strike="noStrike" baseline="0" dirty="0">
              <a:latin typeface="Akkurat-Light" panose="02000303000000000000" pitchFamily="2" charset="0"/>
              <a:ea typeface="Akkurat-Light"/>
              <a:cs typeface="Akkurat-Light"/>
              <a:sym typeface="Akkurat-Light"/>
            </a:endParaRPr>
          </a:p>
          <a:p>
            <a:r>
              <a:rPr lang="en-US" sz="1000" b="0" i="0" u="none" strike="noStrike" baseline="0" dirty="0">
                <a:latin typeface="Akkurat-Light" panose="02000303000000000000" pitchFamily="2" charset="0"/>
                <a:ea typeface="Akkurat-Light"/>
                <a:cs typeface="Akkurat-Light"/>
                <a:sym typeface="Akkurat-Light"/>
              </a:rPr>
              <a:t>We take a multidisciplinary approach, combining our deep knowledge of both academic research and software development to help define and solve research challenges.</a:t>
            </a:r>
          </a:p>
          <a:p>
            <a:r>
              <a:rPr lang="en-US" sz="1000" b="0" i="0" u="none" strike="noStrike" baseline="0" dirty="0">
                <a:latin typeface="Akkurat-Light" panose="02000303000000000000" pitchFamily="2" charset="0"/>
                <a:ea typeface="Akkurat-Light"/>
                <a:cs typeface="Akkurat-Light"/>
                <a:sym typeface="Akkurat-Light"/>
              </a:rPr>
              <a:t>We share our ideas and the tools we develop. </a:t>
            </a:r>
          </a:p>
          <a:p>
            <a:endParaRPr lang="en-US" sz="1000" b="0" i="0" u="none" strike="noStrike" baseline="0" dirty="0">
              <a:latin typeface="Akkurat-Light" panose="02000303000000000000" pitchFamily="2" charset="0"/>
              <a:ea typeface="Akkurat-Light"/>
              <a:cs typeface="Akkurat-Light"/>
              <a:sym typeface="Akkurat-Light"/>
            </a:endParaRPr>
          </a:p>
          <a:p>
            <a:r>
              <a:rPr lang="en-US" sz="1000" b="0" i="0" u="none" strike="noStrike" baseline="0" dirty="0">
                <a:latin typeface="Akkurat-Light" panose="02000303000000000000" pitchFamily="2" charset="0"/>
                <a:ea typeface="Akkurat-Light"/>
                <a:cs typeface="Akkurat-Light"/>
                <a:sym typeface="Akkurat-Light"/>
              </a:rPr>
              <a:t>Together with a wide range of partner organizations, we advance not just our research projects, but the state of academic </a:t>
            </a:r>
            <a:r>
              <a:rPr lang="nl-NL" sz="1000" b="0" i="0" u="none" strike="noStrike" baseline="0" dirty="0">
                <a:latin typeface="Akkurat-Light" panose="02000303000000000000" pitchFamily="2" charset="0"/>
                <a:ea typeface="Akkurat-Light"/>
                <a:cs typeface="Akkurat-Light"/>
                <a:sym typeface="Akkurat-Light"/>
              </a:rPr>
              <a:t>research in general.</a:t>
            </a:r>
            <a:endParaRPr lang="nl-NL" sz="1000" dirty="0">
              <a:latin typeface="Akkurat-Light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21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07839" y="4721940"/>
            <a:ext cx="4993111" cy="4473416"/>
          </a:xfrm>
        </p:spPr>
        <p:txBody>
          <a:bodyPr/>
          <a:lstStyle/>
          <a:p>
            <a:r>
              <a:rPr lang="en-US" sz="1000" b="0" i="0" u="none" strike="noStrike" baseline="0" dirty="0">
                <a:latin typeface="Akkurat-Bold" panose="02000803000000000000" pitchFamily="2" charset="0"/>
                <a:ea typeface="Akkurat-Light"/>
                <a:cs typeface="Akkurat-Light"/>
                <a:sym typeface="Akkurat-Light"/>
              </a:rPr>
              <a:t>Full brand statement</a:t>
            </a:r>
          </a:p>
          <a:p>
            <a:r>
              <a:rPr lang="en-US" sz="1000" b="0" i="0" u="none" strike="noStrike" baseline="0" dirty="0">
                <a:latin typeface="Akkurat-Light" panose="02000303000000000000" pitchFamily="2" charset="0"/>
                <a:ea typeface="Akkurat-Light"/>
                <a:cs typeface="Akkurat-Light"/>
                <a:sym typeface="Akkurat-Light"/>
              </a:rPr>
              <a:t>The Netherlands eScience Center is the Dutch national center of excellence for the development and application of research software to advance academic research.</a:t>
            </a:r>
          </a:p>
          <a:p>
            <a:endParaRPr lang="en-US" sz="1000" b="0" i="0" u="none" strike="noStrike" baseline="0" dirty="0">
              <a:latin typeface="Akkurat-Light" panose="02000303000000000000" pitchFamily="2" charset="0"/>
              <a:ea typeface="Akkurat-Light"/>
              <a:cs typeface="Akkurat-Light"/>
              <a:sym typeface="Akkurat-Light"/>
            </a:endParaRPr>
          </a:p>
          <a:p>
            <a:r>
              <a:rPr lang="en-US" sz="1000" b="0" i="0" u="none" strike="noStrike" baseline="0" dirty="0">
                <a:latin typeface="Akkurat-Light" panose="02000303000000000000" pitchFamily="2" charset="0"/>
                <a:ea typeface="Akkurat-Light"/>
                <a:cs typeface="Akkurat-Light"/>
                <a:sym typeface="Akkurat-Light"/>
              </a:rPr>
              <a:t>We are convinced that research in every academic discipline can be improved by taking advantage of available digital technology. </a:t>
            </a:r>
          </a:p>
          <a:p>
            <a:endParaRPr lang="en-US" sz="1000" b="0" i="0" u="none" strike="noStrike" baseline="0" dirty="0">
              <a:latin typeface="Akkurat-Light" panose="02000303000000000000" pitchFamily="2" charset="0"/>
              <a:ea typeface="Akkurat-Light"/>
              <a:cs typeface="Akkurat-Light"/>
              <a:sym typeface="Akkurat-Light"/>
            </a:endParaRPr>
          </a:p>
          <a:p>
            <a:r>
              <a:rPr lang="en-US" sz="1000" b="0" i="0" u="none" strike="noStrike" baseline="0" dirty="0">
                <a:latin typeface="Akkurat-Light" panose="02000303000000000000" pitchFamily="2" charset="0"/>
                <a:ea typeface="Akkurat-Light"/>
                <a:cs typeface="Akkurat-Light"/>
                <a:sym typeface="Akkurat-Light"/>
              </a:rPr>
              <a:t>We take a multidisciplinary approach, combining our deep knowledge of both academic research and software development to help define and solve research challenges.</a:t>
            </a:r>
          </a:p>
          <a:p>
            <a:r>
              <a:rPr lang="en-US" sz="1000" b="0" i="0" u="none" strike="noStrike" baseline="0" dirty="0">
                <a:latin typeface="Akkurat-Light" panose="02000303000000000000" pitchFamily="2" charset="0"/>
                <a:ea typeface="Akkurat-Light"/>
                <a:cs typeface="Akkurat-Light"/>
                <a:sym typeface="Akkurat-Light"/>
              </a:rPr>
              <a:t>We share our ideas and the tools we develop. </a:t>
            </a:r>
          </a:p>
          <a:p>
            <a:endParaRPr lang="en-US" sz="1000" b="0" i="0" u="none" strike="noStrike" baseline="0" dirty="0">
              <a:latin typeface="Akkurat-Light" panose="02000303000000000000" pitchFamily="2" charset="0"/>
              <a:ea typeface="Akkurat-Light"/>
              <a:cs typeface="Akkurat-Light"/>
              <a:sym typeface="Akkurat-Light"/>
            </a:endParaRPr>
          </a:p>
          <a:p>
            <a:r>
              <a:rPr lang="en-US" sz="1000" b="0" i="0" u="none" strike="noStrike" baseline="0" dirty="0">
                <a:latin typeface="Akkurat-Light" panose="02000303000000000000" pitchFamily="2" charset="0"/>
                <a:ea typeface="Akkurat-Light"/>
                <a:cs typeface="Akkurat-Light"/>
                <a:sym typeface="Akkurat-Light"/>
              </a:rPr>
              <a:t>Together with a wide range of partner organizations, we advance not just our research projects, but the state of academic </a:t>
            </a:r>
            <a:r>
              <a:rPr lang="nl-NL" sz="1000" b="0" i="0" u="none" strike="noStrike" baseline="0" dirty="0">
                <a:latin typeface="Akkurat-Light" panose="02000303000000000000" pitchFamily="2" charset="0"/>
                <a:ea typeface="Akkurat-Light"/>
                <a:cs typeface="Akkurat-Light"/>
                <a:sym typeface="Akkurat-Light"/>
              </a:rPr>
              <a:t>research in general.</a:t>
            </a:r>
            <a:endParaRPr lang="nl-NL" sz="1000" dirty="0">
              <a:latin typeface="Akkurat-Light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8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000" dirty="0" err="1">
                <a:latin typeface="Akkurat-Bold" panose="02000803000000000000" pitchFamily="2" charset="0"/>
              </a:rPr>
              <a:t>Explanation</a:t>
            </a:r>
            <a:endParaRPr lang="nl-NL" sz="1000" dirty="0">
              <a:latin typeface="Akkurat-Bold" panose="02000803000000000000" pitchFamily="2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kkurat-Light" panose="02000303000000000000" pitchFamily="2" charset="0"/>
              </a:rPr>
              <a:t>The eScience Center’s conviction. The dream is socially relevant and inspires some, but not everyone.</a:t>
            </a:r>
          </a:p>
          <a:p>
            <a:endParaRPr lang="nl-NL" sz="1000" dirty="0">
              <a:latin typeface="Akkurat-Light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4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CB1AAD-1AD0-6B4D-8FCC-93496B958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48" b="37466"/>
          <a:stretch/>
        </p:blipFill>
        <p:spPr>
          <a:xfrm>
            <a:off x="-4763" y="36000"/>
            <a:ext cx="24384000" cy="13680000"/>
          </a:xfrm>
          <a:prstGeom prst="rect">
            <a:avLst/>
          </a:prstGeom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4988B8-2742-5B40-B93E-17A0FB28BF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7969" y="5497831"/>
            <a:ext cx="14909006" cy="1799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 b="0" i="0">
                <a:latin typeface="Akkurat-Light" panose="02000503030000020004" pitchFamily="2" charset="77"/>
              </a:defRPr>
            </a:lvl1pPr>
            <a:lvl2pPr marL="444500" indent="0">
              <a:buNone/>
              <a:defRPr b="0" i="0">
                <a:latin typeface="Akkurat-Light" panose="02000503030000020004" pitchFamily="2" charset="77"/>
              </a:defRPr>
            </a:lvl2pPr>
            <a:lvl3pPr marL="889000" indent="0">
              <a:buNone/>
              <a:defRPr b="0" i="0">
                <a:latin typeface="Akkurat-Light" panose="02000503030000020004" pitchFamily="2" charset="77"/>
              </a:defRPr>
            </a:lvl3pPr>
            <a:lvl4pPr marL="1333500" indent="0">
              <a:buNone/>
              <a:defRPr b="0" i="0">
                <a:latin typeface="Akkurat-Light" panose="02000503030000020004" pitchFamily="2" charset="77"/>
              </a:defRPr>
            </a:lvl4pPr>
            <a:lvl5pPr marL="1778000" indent="0">
              <a:buNone/>
              <a:defRPr b="0" i="0">
                <a:latin typeface="Akkurat-Light" panose="0200050303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Place, date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77AF84-4345-4A25-B9D7-EEE98B3107BE}"/>
              </a:ext>
            </a:extLst>
          </p:cNvPr>
          <p:cNvGrpSpPr/>
          <p:nvPr userDrawn="1"/>
        </p:nvGrpSpPr>
        <p:grpSpPr>
          <a:xfrm>
            <a:off x="949414" y="462405"/>
            <a:ext cx="5064867" cy="455150"/>
            <a:chOff x="3608393" y="3684600"/>
            <a:chExt cx="3038479" cy="273051"/>
          </a:xfrm>
        </p:grpSpPr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369AA4E0-9AFE-4F97-90C3-146116A2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195" y="3719526"/>
              <a:ext cx="122237" cy="184151"/>
            </a:xfrm>
            <a:custGeom>
              <a:avLst/>
              <a:gdLst>
                <a:gd name="T0" fmla="*/ 261 w 338"/>
                <a:gd name="T1" fmla="*/ 504 h 513"/>
                <a:gd name="T2" fmla="*/ 256 w 338"/>
                <a:gd name="T3" fmla="*/ 464 h 513"/>
                <a:gd name="T4" fmla="*/ 212 w 338"/>
                <a:gd name="T5" fmla="*/ 501 h 513"/>
                <a:gd name="T6" fmla="*/ 154 w 338"/>
                <a:gd name="T7" fmla="*/ 512 h 513"/>
                <a:gd name="T8" fmla="*/ 104 w 338"/>
                <a:gd name="T9" fmla="*/ 504 h 513"/>
                <a:gd name="T10" fmla="*/ 65 w 338"/>
                <a:gd name="T11" fmla="*/ 481 h 513"/>
                <a:gd name="T12" fmla="*/ 16 w 338"/>
                <a:gd name="T13" fmla="*/ 415 h 513"/>
                <a:gd name="T14" fmla="*/ 0 w 338"/>
                <a:gd name="T15" fmla="*/ 323 h 513"/>
                <a:gd name="T16" fmla="*/ 65 w 338"/>
                <a:gd name="T17" fmla="*/ 162 h 513"/>
                <a:gd name="T18" fmla="*/ 104 w 338"/>
                <a:gd name="T19" fmla="*/ 140 h 513"/>
                <a:gd name="T20" fmla="*/ 154 w 338"/>
                <a:gd name="T21" fmla="*/ 132 h 513"/>
                <a:gd name="T22" fmla="*/ 213 w 338"/>
                <a:gd name="T23" fmla="*/ 142 h 513"/>
                <a:gd name="T24" fmla="*/ 249 w 338"/>
                <a:gd name="T25" fmla="*/ 166 h 513"/>
                <a:gd name="T26" fmla="*/ 249 w 338"/>
                <a:gd name="T27" fmla="*/ 0 h 513"/>
                <a:gd name="T28" fmla="*/ 337 w 338"/>
                <a:gd name="T29" fmla="*/ 0 h 513"/>
                <a:gd name="T30" fmla="*/ 337 w 338"/>
                <a:gd name="T31" fmla="*/ 504 h 513"/>
                <a:gd name="T32" fmla="*/ 261 w 338"/>
                <a:gd name="T33" fmla="*/ 504 h 513"/>
                <a:gd name="T34" fmla="*/ 254 w 338"/>
                <a:gd name="T35" fmla="*/ 321 h 513"/>
                <a:gd name="T36" fmla="*/ 251 w 338"/>
                <a:gd name="T37" fmla="*/ 281 h 513"/>
                <a:gd name="T38" fmla="*/ 238 w 338"/>
                <a:gd name="T39" fmla="*/ 243 h 513"/>
                <a:gd name="T40" fmla="*/ 213 w 338"/>
                <a:gd name="T41" fmla="*/ 216 h 513"/>
                <a:gd name="T42" fmla="*/ 171 w 338"/>
                <a:gd name="T43" fmla="*/ 205 h 513"/>
                <a:gd name="T44" fmla="*/ 136 w 338"/>
                <a:gd name="T45" fmla="*/ 214 h 513"/>
                <a:gd name="T46" fmla="*/ 112 w 338"/>
                <a:gd name="T47" fmla="*/ 233 h 513"/>
                <a:gd name="T48" fmla="*/ 94 w 338"/>
                <a:gd name="T49" fmla="*/ 274 h 513"/>
                <a:gd name="T50" fmla="*/ 89 w 338"/>
                <a:gd name="T51" fmla="*/ 321 h 513"/>
                <a:gd name="T52" fmla="*/ 94 w 338"/>
                <a:gd name="T53" fmla="*/ 368 h 513"/>
                <a:gd name="T54" fmla="*/ 112 w 338"/>
                <a:gd name="T55" fmla="*/ 410 h 513"/>
                <a:gd name="T56" fmla="*/ 136 w 338"/>
                <a:gd name="T57" fmla="*/ 430 h 513"/>
                <a:gd name="T58" fmla="*/ 171 w 338"/>
                <a:gd name="T59" fmla="*/ 439 h 513"/>
                <a:gd name="T60" fmla="*/ 213 w 338"/>
                <a:gd name="T61" fmla="*/ 428 h 513"/>
                <a:gd name="T62" fmla="*/ 238 w 338"/>
                <a:gd name="T63" fmla="*/ 400 h 513"/>
                <a:gd name="T64" fmla="*/ 251 w 338"/>
                <a:gd name="T65" fmla="*/ 362 h 513"/>
                <a:gd name="T66" fmla="*/ 254 w 338"/>
                <a:gd name="T67" fmla="*/ 32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8" h="513">
                  <a:moveTo>
                    <a:pt x="261" y="504"/>
                  </a:moveTo>
                  <a:lnTo>
                    <a:pt x="256" y="464"/>
                  </a:lnTo>
                  <a:cubicBezTo>
                    <a:pt x="245" y="481"/>
                    <a:pt x="230" y="493"/>
                    <a:pt x="212" y="501"/>
                  </a:cubicBezTo>
                  <a:cubicBezTo>
                    <a:pt x="193" y="508"/>
                    <a:pt x="174" y="512"/>
                    <a:pt x="154" y="512"/>
                  </a:cubicBezTo>
                  <a:cubicBezTo>
                    <a:pt x="135" y="512"/>
                    <a:pt x="119" y="510"/>
                    <a:pt x="104" y="504"/>
                  </a:cubicBezTo>
                  <a:cubicBezTo>
                    <a:pt x="89" y="499"/>
                    <a:pt x="76" y="491"/>
                    <a:pt x="65" y="481"/>
                  </a:cubicBezTo>
                  <a:cubicBezTo>
                    <a:pt x="43" y="464"/>
                    <a:pt x="27" y="441"/>
                    <a:pt x="16" y="415"/>
                  </a:cubicBezTo>
                  <a:cubicBezTo>
                    <a:pt x="6" y="388"/>
                    <a:pt x="0" y="357"/>
                    <a:pt x="0" y="323"/>
                  </a:cubicBezTo>
                  <a:cubicBezTo>
                    <a:pt x="0" y="250"/>
                    <a:pt x="22" y="197"/>
                    <a:pt x="65" y="162"/>
                  </a:cubicBezTo>
                  <a:cubicBezTo>
                    <a:pt x="77" y="152"/>
                    <a:pt x="90" y="145"/>
                    <a:pt x="104" y="140"/>
                  </a:cubicBezTo>
                  <a:cubicBezTo>
                    <a:pt x="119" y="135"/>
                    <a:pt x="136" y="132"/>
                    <a:pt x="154" y="132"/>
                  </a:cubicBezTo>
                  <a:cubicBezTo>
                    <a:pt x="178" y="132"/>
                    <a:pt x="196" y="135"/>
                    <a:pt x="213" y="142"/>
                  </a:cubicBezTo>
                  <a:cubicBezTo>
                    <a:pt x="229" y="148"/>
                    <a:pt x="242" y="157"/>
                    <a:pt x="249" y="166"/>
                  </a:cubicBezTo>
                  <a:lnTo>
                    <a:pt x="249" y="0"/>
                  </a:lnTo>
                  <a:lnTo>
                    <a:pt x="337" y="0"/>
                  </a:lnTo>
                  <a:lnTo>
                    <a:pt x="337" y="504"/>
                  </a:lnTo>
                  <a:lnTo>
                    <a:pt x="261" y="504"/>
                  </a:lnTo>
                  <a:close/>
                  <a:moveTo>
                    <a:pt x="254" y="321"/>
                  </a:moveTo>
                  <a:cubicBezTo>
                    <a:pt x="254" y="308"/>
                    <a:pt x="253" y="295"/>
                    <a:pt x="251" y="281"/>
                  </a:cubicBezTo>
                  <a:cubicBezTo>
                    <a:pt x="248" y="267"/>
                    <a:pt x="244" y="255"/>
                    <a:pt x="238" y="243"/>
                  </a:cubicBezTo>
                  <a:cubicBezTo>
                    <a:pt x="232" y="232"/>
                    <a:pt x="224" y="224"/>
                    <a:pt x="213" y="216"/>
                  </a:cubicBezTo>
                  <a:cubicBezTo>
                    <a:pt x="202" y="209"/>
                    <a:pt x="188" y="205"/>
                    <a:pt x="171" y="205"/>
                  </a:cubicBezTo>
                  <a:cubicBezTo>
                    <a:pt x="158" y="205"/>
                    <a:pt x="146" y="208"/>
                    <a:pt x="136" y="214"/>
                  </a:cubicBezTo>
                  <a:cubicBezTo>
                    <a:pt x="127" y="219"/>
                    <a:pt x="119" y="226"/>
                    <a:pt x="112" y="233"/>
                  </a:cubicBezTo>
                  <a:cubicBezTo>
                    <a:pt x="103" y="245"/>
                    <a:pt x="97" y="259"/>
                    <a:pt x="94" y="274"/>
                  </a:cubicBezTo>
                  <a:cubicBezTo>
                    <a:pt x="91" y="290"/>
                    <a:pt x="89" y="305"/>
                    <a:pt x="89" y="321"/>
                  </a:cubicBezTo>
                  <a:cubicBezTo>
                    <a:pt x="89" y="337"/>
                    <a:pt x="91" y="353"/>
                    <a:pt x="94" y="368"/>
                  </a:cubicBezTo>
                  <a:cubicBezTo>
                    <a:pt x="97" y="384"/>
                    <a:pt x="103" y="398"/>
                    <a:pt x="112" y="410"/>
                  </a:cubicBezTo>
                  <a:cubicBezTo>
                    <a:pt x="119" y="418"/>
                    <a:pt x="127" y="425"/>
                    <a:pt x="136" y="430"/>
                  </a:cubicBezTo>
                  <a:cubicBezTo>
                    <a:pt x="146" y="436"/>
                    <a:pt x="158" y="439"/>
                    <a:pt x="171" y="439"/>
                  </a:cubicBezTo>
                  <a:cubicBezTo>
                    <a:pt x="188" y="439"/>
                    <a:pt x="202" y="435"/>
                    <a:pt x="213" y="428"/>
                  </a:cubicBezTo>
                  <a:cubicBezTo>
                    <a:pt x="224" y="421"/>
                    <a:pt x="232" y="412"/>
                    <a:pt x="238" y="400"/>
                  </a:cubicBezTo>
                  <a:cubicBezTo>
                    <a:pt x="244" y="389"/>
                    <a:pt x="248" y="376"/>
                    <a:pt x="251" y="362"/>
                  </a:cubicBezTo>
                  <a:cubicBezTo>
                    <a:pt x="253" y="348"/>
                    <a:pt x="254" y="334"/>
                    <a:pt x="254" y="321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2232189F-9AAF-4DA7-AAE7-4F4142AEA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846" y="3767151"/>
              <a:ext cx="115887" cy="136526"/>
            </a:xfrm>
            <a:custGeom>
              <a:avLst/>
              <a:gdLst>
                <a:gd name="T0" fmla="*/ 311 w 320"/>
                <a:gd name="T1" fmla="*/ 285 h 380"/>
                <a:gd name="T2" fmla="*/ 291 w 320"/>
                <a:gd name="T3" fmla="*/ 322 h 380"/>
                <a:gd name="T4" fmla="*/ 240 w 320"/>
                <a:gd name="T5" fmla="*/ 363 h 380"/>
                <a:gd name="T6" fmla="*/ 167 w 320"/>
                <a:gd name="T7" fmla="*/ 379 h 380"/>
                <a:gd name="T8" fmla="*/ 92 w 320"/>
                <a:gd name="T9" fmla="*/ 362 h 380"/>
                <a:gd name="T10" fmla="*/ 40 w 320"/>
                <a:gd name="T11" fmla="*/ 322 h 380"/>
                <a:gd name="T12" fmla="*/ 10 w 320"/>
                <a:gd name="T13" fmla="*/ 263 h 380"/>
                <a:gd name="T14" fmla="*/ 0 w 320"/>
                <a:gd name="T15" fmla="*/ 189 h 380"/>
                <a:gd name="T16" fmla="*/ 10 w 320"/>
                <a:gd name="T17" fmla="*/ 116 h 380"/>
                <a:gd name="T18" fmla="*/ 40 w 320"/>
                <a:gd name="T19" fmla="*/ 58 h 380"/>
                <a:gd name="T20" fmla="*/ 92 w 320"/>
                <a:gd name="T21" fmla="*/ 18 h 380"/>
                <a:gd name="T22" fmla="*/ 167 w 320"/>
                <a:gd name="T23" fmla="*/ 0 h 380"/>
                <a:gd name="T24" fmla="*/ 240 w 320"/>
                <a:gd name="T25" fmla="*/ 17 h 380"/>
                <a:gd name="T26" fmla="*/ 291 w 320"/>
                <a:gd name="T27" fmla="*/ 58 h 380"/>
                <a:gd name="T28" fmla="*/ 311 w 320"/>
                <a:gd name="T29" fmla="*/ 94 h 380"/>
                <a:gd name="T30" fmla="*/ 319 w 320"/>
                <a:gd name="T31" fmla="*/ 136 h 380"/>
                <a:gd name="T32" fmla="*/ 233 w 320"/>
                <a:gd name="T33" fmla="*/ 136 h 380"/>
                <a:gd name="T34" fmla="*/ 230 w 320"/>
                <a:gd name="T35" fmla="*/ 117 h 380"/>
                <a:gd name="T36" fmla="*/ 223 w 320"/>
                <a:gd name="T37" fmla="*/ 102 h 380"/>
                <a:gd name="T38" fmla="*/ 201 w 320"/>
                <a:gd name="T39" fmla="*/ 84 h 380"/>
                <a:gd name="T40" fmla="*/ 167 w 320"/>
                <a:gd name="T41" fmla="*/ 76 h 380"/>
                <a:gd name="T42" fmla="*/ 136 w 320"/>
                <a:gd name="T43" fmla="*/ 82 h 380"/>
                <a:gd name="T44" fmla="*/ 114 w 320"/>
                <a:gd name="T45" fmla="*/ 97 h 380"/>
                <a:gd name="T46" fmla="*/ 93 w 320"/>
                <a:gd name="T47" fmla="*/ 139 h 380"/>
                <a:gd name="T48" fmla="*/ 89 w 320"/>
                <a:gd name="T49" fmla="*/ 189 h 380"/>
                <a:gd name="T50" fmla="*/ 93 w 320"/>
                <a:gd name="T51" fmla="*/ 239 h 380"/>
                <a:gd name="T52" fmla="*/ 114 w 320"/>
                <a:gd name="T53" fmla="*/ 281 h 380"/>
                <a:gd name="T54" fmla="*/ 136 w 320"/>
                <a:gd name="T55" fmla="*/ 297 h 380"/>
                <a:gd name="T56" fmla="*/ 167 w 320"/>
                <a:gd name="T57" fmla="*/ 304 h 380"/>
                <a:gd name="T58" fmla="*/ 201 w 320"/>
                <a:gd name="T59" fmla="*/ 296 h 380"/>
                <a:gd name="T60" fmla="*/ 223 w 320"/>
                <a:gd name="T61" fmla="*/ 277 h 380"/>
                <a:gd name="T62" fmla="*/ 230 w 320"/>
                <a:gd name="T63" fmla="*/ 261 h 380"/>
                <a:gd name="T64" fmla="*/ 233 w 320"/>
                <a:gd name="T65" fmla="*/ 243 h 380"/>
                <a:gd name="T66" fmla="*/ 319 w 320"/>
                <a:gd name="T67" fmla="*/ 243 h 380"/>
                <a:gd name="T68" fmla="*/ 311 w 320"/>
                <a:gd name="T69" fmla="*/ 28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380">
                  <a:moveTo>
                    <a:pt x="311" y="285"/>
                  </a:moveTo>
                  <a:cubicBezTo>
                    <a:pt x="306" y="299"/>
                    <a:pt x="299" y="311"/>
                    <a:pt x="291" y="322"/>
                  </a:cubicBezTo>
                  <a:cubicBezTo>
                    <a:pt x="278" y="338"/>
                    <a:pt x="262" y="351"/>
                    <a:pt x="240" y="363"/>
                  </a:cubicBezTo>
                  <a:cubicBezTo>
                    <a:pt x="219" y="374"/>
                    <a:pt x="195" y="379"/>
                    <a:pt x="167" y="379"/>
                  </a:cubicBezTo>
                  <a:cubicBezTo>
                    <a:pt x="139" y="379"/>
                    <a:pt x="114" y="374"/>
                    <a:pt x="92" y="362"/>
                  </a:cubicBezTo>
                  <a:cubicBezTo>
                    <a:pt x="70" y="351"/>
                    <a:pt x="53" y="338"/>
                    <a:pt x="40" y="322"/>
                  </a:cubicBezTo>
                  <a:cubicBezTo>
                    <a:pt x="27" y="305"/>
                    <a:pt x="17" y="285"/>
                    <a:pt x="10" y="263"/>
                  </a:cubicBezTo>
                  <a:cubicBezTo>
                    <a:pt x="4" y="240"/>
                    <a:pt x="0" y="216"/>
                    <a:pt x="0" y="189"/>
                  </a:cubicBezTo>
                  <a:cubicBezTo>
                    <a:pt x="0" y="163"/>
                    <a:pt x="4" y="138"/>
                    <a:pt x="10" y="116"/>
                  </a:cubicBezTo>
                  <a:cubicBezTo>
                    <a:pt x="17" y="95"/>
                    <a:pt x="27" y="75"/>
                    <a:pt x="40" y="58"/>
                  </a:cubicBezTo>
                  <a:cubicBezTo>
                    <a:pt x="53" y="42"/>
                    <a:pt x="70" y="29"/>
                    <a:pt x="92" y="18"/>
                  </a:cubicBezTo>
                  <a:cubicBezTo>
                    <a:pt x="114" y="6"/>
                    <a:pt x="139" y="0"/>
                    <a:pt x="167" y="0"/>
                  </a:cubicBezTo>
                  <a:cubicBezTo>
                    <a:pt x="195" y="0"/>
                    <a:pt x="219" y="6"/>
                    <a:pt x="240" y="17"/>
                  </a:cubicBezTo>
                  <a:cubicBezTo>
                    <a:pt x="262" y="28"/>
                    <a:pt x="278" y="42"/>
                    <a:pt x="291" y="58"/>
                  </a:cubicBezTo>
                  <a:cubicBezTo>
                    <a:pt x="299" y="68"/>
                    <a:pt x="306" y="81"/>
                    <a:pt x="311" y="94"/>
                  </a:cubicBezTo>
                  <a:cubicBezTo>
                    <a:pt x="315" y="107"/>
                    <a:pt x="318" y="121"/>
                    <a:pt x="319" y="136"/>
                  </a:cubicBezTo>
                  <a:lnTo>
                    <a:pt x="233" y="136"/>
                  </a:lnTo>
                  <a:cubicBezTo>
                    <a:pt x="233" y="129"/>
                    <a:pt x="231" y="123"/>
                    <a:pt x="230" y="117"/>
                  </a:cubicBezTo>
                  <a:cubicBezTo>
                    <a:pt x="228" y="112"/>
                    <a:pt x="225" y="107"/>
                    <a:pt x="223" y="102"/>
                  </a:cubicBezTo>
                  <a:cubicBezTo>
                    <a:pt x="217" y="95"/>
                    <a:pt x="210" y="89"/>
                    <a:pt x="201" y="84"/>
                  </a:cubicBezTo>
                  <a:cubicBezTo>
                    <a:pt x="192" y="78"/>
                    <a:pt x="180" y="76"/>
                    <a:pt x="167" y="76"/>
                  </a:cubicBezTo>
                  <a:cubicBezTo>
                    <a:pt x="155" y="76"/>
                    <a:pt x="144" y="78"/>
                    <a:pt x="136" y="82"/>
                  </a:cubicBezTo>
                  <a:cubicBezTo>
                    <a:pt x="127" y="86"/>
                    <a:pt x="120" y="92"/>
                    <a:pt x="114" y="97"/>
                  </a:cubicBezTo>
                  <a:cubicBezTo>
                    <a:pt x="103" y="109"/>
                    <a:pt x="96" y="123"/>
                    <a:pt x="93" y="139"/>
                  </a:cubicBezTo>
                  <a:cubicBezTo>
                    <a:pt x="90" y="155"/>
                    <a:pt x="89" y="172"/>
                    <a:pt x="89" y="189"/>
                  </a:cubicBezTo>
                  <a:cubicBezTo>
                    <a:pt x="89" y="207"/>
                    <a:pt x="90" y="223"/>
                    <a:pt x="93" y="239"/>
                  </a:cubicBezTo>
                  <a:cubicBezTo>
                    <a:pt x="96" y="255"/>
                    <a:pt x="103" y="269"/>
                    <a:pt x="114" y="281"/>
                  </a:cubicBezTo>
                  <a:cubicBezTo>
                    <a:pt x="120" y="287"/>
                    <a:pt x="127" y="293"/>
                    <a:pt x="136" y="297"/>
                  </a:cubicBezTo>
                  <a:cubicBezTo>
                    <a:pt x="144" y="302"/>
                    <a:pt x="155" y="304"/>
                    <a:pt x="167" y="304"/>
                  </a:cubicBezTo>
                  <a:cubicBezTo>
                    <a:pt x="180" y="304"/>
                    <a:pt x="192" y="301"/>
                    <a:pt x="201" y="296"/>
                  </a:cubicBezTo>
                  <a:cubicBezTo>
                    <a:pt x="210" y="291"/>
                    <a:pt x="217" y="285"/>
                    <a:pt x="223" y="277"/>
                  </a:cubicBezTo>
                  <a:cubicBezTo>
                    <a:pt x="225" y="272"/>
                    <a:pt x="228" y="267"/>
                    <a:pt x="230" y="261"/>
                  </a:cubicBezTo>
                  <a:cubicBezTo>
                    <a:pt x="231" y="256"/>
                    <a:pt x="233" y="250"/>
                    <a:pt x="233" y="243"/>
                  </a:cubicBezTo>
                  <a:lnTo>
                    <a:pt x="319" y="243"/>
                  </a:lnTo>
                  <a:cubicBezTo>
                    <a:pt x="318" y="258"/>
                    <a:pt x="315" y="272"/>
                    <a:pt x="311" y="285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60BC6EEA-0C68-4D3A-82D0-117C45067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259" y="3767151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9 w 334"/>
                <a:gd name="T7" fmla="*/ 217 h 382"/>
                <a:gd name="T8" fmla="*/ 96 w 334"/>
                <a:gd name="T9" fmla="*/ 257 h 382"/>
                <a:gd name="T10" fmla="*/ 116 w 334"/>
                <a:gd name="T11" fmla="*/ 289 h 382"/>
                <a:gd name="T12" fmla="*/ 138 w 334"/>
                <a:gd name="T13" fmla="*/ 304 h 382"/>
                <a:gd name="T14" fmla="*/ 170 w 334"/>
                <a:gd name="T15" fmla="*/ 311 h 382"/>
                <a:gd name="T16" fmla="*/ 201 w 334"/>
                <a:gd name="T17" fmla="*/ 307 h 382"/>
                <a:gd name="T18" fmla="*/ 223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8 w 334"/>
                <a:gd name="T29" fmla="*/ 369 h 382"/>
                <a:gd name="T30" fmla="*/ 171 w 334"/>
                <a:gd name="T31" fmla="*/ 381 h 382"/>
                <a:gd name="T32" fmla="*/ 106 w 334"/>
                <a:gd name="T33" fmla="*/ 369 h 382"/>
                <a:gd name="T34" fmla="*/ 56 w 334"/>
                <a:gd name="T35" fmla="*/ 336 h 382"/>
                <a:gd name="T36" fmla="*/ 15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3 w 334"/>
                <a:gd name="T43" fmla="*/ 46 h 382"/>
                <a:gd name="T44" fmla="*/ 102 w 334"/>
                <a:gd name="T45" fmla="*/ 13 h 382"/>
                <a:gd name="T46" fmla="*/ 169 w 334"/>
                <a:gd name="T47" fmla="*/ 0 h 382"/>
                <a:gd name="T48" fmla="*/ 244 w 334"/>
                <a:gd name="T49" fmla="*/ 17 h 382"/>
                <a:gd name="T50" fmla="*/ 302 w 334"/>
                <a:gd name="T51" fmla="*/ 67 h 382"/>
                <a:gd name="T52" fmla="*/ 328 w 334"/>
                <a:gd name="T53" fmla="*/ 128 h 382"/>
                <a:gd name="T54" fmla="*/ 333 w 334"/>
                <a:gd name="T55" fmla="*/ 193 h 382"/>
                <a:gd name="T56" fmla="*/ 223 w 334"/>
                <a:gd name="T57" fmla="*/ 91 h 382"/>
                <a:gd name="T58" fmla="*/ 201 w 334"/>
                <a:gd name="T59" fmla="*/ 76 h 382"/>
                <a:gd name="T60" fmla="*/ 168 w 334"/>
                <a:gd name="T61" fmla="*/ 70 h 382"/>
                <a:gd name="T62" fmla="*/ 133 w 334"/>
                <a:gd name="T63" fmla="*/ 78 h 382"/>
                <a:gd name="T64" fmla="*/ 107 w 334"/>
                <a:gd name="T65" fmla="*/ 97 h 382"/>
                <a:gd name="T66" fmla="*/ 93 w 334"/>
                <a:gd name="T67" fmla="*/ 122 h 382"/>
                <a:gd name="T68" fmla="*/ 89 w 334"/>
                <a:gd name="T69" fmla="*/ 154 h 382"/>
                <a:gd name="T70" fmla="*/ 246 w 334"/>
                <a:gd name="T71" fmla="*/ 154 h 382"/>
                <a:gd name="T72" fmla="*/ 223 w 334"/>
                <a:gd name="T73" fmla="*/ 9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3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9" y="217"/>
                  </a:lnTo>
                  <a:cubicBezTo>
                    <a:pt x="89" y="231"/>
                    <a:pt x="91" y="245"/>
                    <a:pt x="96" y="257"/>
                  </a:cubicBezTo>
                  <a:cubicBezTo>
                    <a:pt x="100" y="270"/>
                    <a:pt x="107" y="280"/>
                    <a:pt x="116" y="289"/>
                  </a:cubicBezTo>
                  <a:cubicBezTo>
                    <a:pt x="122" y="295"/>
                    <a:pt x="130" y="300"/>
                    <a:pt x="138" y="304"/>
                  </a:cubicBezTo>
                  <a:cubicBezTo>
                    <a:pt x="147" y="309"/>
                    <a:pt x="157" y="311"/>
                    <a:pt x="170" y="311"/>
                  </a:cubicBezTo>
                  <a:cubicBezTo>
                    <a:pt x="182" y="311"/>
                    <a:pt x="193" y="310"/>
                    <a:pt x="201" y="307"/>
                  </a:cubicBezTo>
                  <a:cubicBezTo>
                    <a:pt x="209" y="305"/>
                    <a:pt x="216" y="300"/>
                    <a:pt x="223" y="293"/>
                  </a:cubicBezTo>
                  <a:cubicBezTo>
                    <a:pt x="231" y="285"/>
                    <a:pt x="237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19" y="285"/>
                    <a:pt x="313" y="298"/>
                  </a:cubicBezTo>
                  <a:cubicBezTo>
                    <a:pt x="307" y="311"/>
                    <a:pt x="300" y="321"/>
                    <a:pt x="293" y="330"/>
                  </a:cubicBezTo>
                  <a:cubicBezTo>
                    <a:pt x="278" y="348"/>
                    <a:pt x="259" y="361"/>
                    <a:pt x="238" y="369"/>
                  </a:cubicBezTo>
                  <a:cubicBezTo>
                    <a:pt x="217" y="377"/>
                    <a:pt x="194" y="381"/>
                    <a:pt x="171" y="381"/>
                  </a:cubicBezTo>
                  <a:cubicBezTo>
                    <a:pt x="146" y="381"/>
                    <a:pt x="124" y="377"/>
                    <a:pt x="106" y="369"/>
                  </a:cubicBezTo>
                  <a:cubicBezTo>
                    <a:pt x="87" y="360"/>
                    <a:pt x="71" y="350"/>
                    <a:pt x="56" y="336"/>
                  </a:cubicBezTo>
                  <a:cubicBezTo>
                    <a:pt x="38" y="318"/>
                    <a:pt x="24" y="297"/>
                    <a:pt x="15" y="272"/>
                  </a:cubicBezTo>
                  <a:cubicBezTo>
                    <a:pt x="5" y="248"/>
                    <a:pt x="0" y="221"/>
                    <a:pt x="0" y="191"/>
                  </a:cubicBezTo>
                  <a:cubicBezTo>
                    <a:pt x="0" y="161"/>
                    <a:pt x="5" y="134"/>
                    <a:pt x="13" y="109"/>
                  </a:cubicBezTo>
                  <a:cubicBezTo>
                    <a:pt x="22" y="85"/>
                    <a:pt x="35" y="64"/>
                    <a:pt x="53" y="46"/>
                  </a:cubicBezTo>
                  <a:cubicBezTo>
                    <a:pt x="66" y="33"/>
                    <a:pt x="83" y="21"/>
                    <a:pt x="102" y="13"/>
                  </a:cubicBezTo>
                  <a:cubicBezTo>
                    <a:pt x="121" y="5"/>
                    <a:pt x="144" y="0"/>
                    <a:pt x="169" y="0"/>
                  </a:cubicBezTo>
                  <a:cubicBezTo>
                    <a:pt x="196" y="0"/>
                    <a:pt x="221" y="6"/>
                    <a:pt x="244" y="17"/>
                  </a:cubicBezTo>
                  <a:cubicBezTo>
                    <a:pt x="268" y="28"/>
                    <a:pt x="287" y="45"/>
                    <a:pt x="302" y="67"/>
                  </a:cubicBezTo>
                  <a:cubicBezTo>
                    <a:pt x="315" y="87"/>
                    <a:pt x="324" y="107"/>
                    <a:pt x="328" y="128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23" y="91"/>
                  </a:moveTo>
                  <a:cubicBezTo>
                    <a:pt x="217" y="85"/>
                    <a:pt x="210" y="80"/>
                    <a:pt x="201" y="76"/>
                  </a:cubicBezTo>
                  <a:cubicBezTo>
                    <a:pt x="192" y="72"/>
                    <a:pt x="181" y="70"/>
                    <a:pt x="168" y="70"/>
                  </a:cubicBezTo>
                  <a:cubicBezTo>
                    <a:pt x="155" y="70"/>
                    <a:pt x="144" y="73"/>
                    <a:pt x="133" y="78"/>
                  </a:cubicBezTo>
                  <a:cubicBezTo>
                    <a:pt x="123" y="83"/>
                    <a:pt x="114" y="90"/>
                    <a:pt x="107" y="97"/>
                  </a:cubicBezTo>
                  <a:cubicBezTo>
                    <a:pt x="101" y="105"/>
                    <a:pt x="96" y="113"/>
                    <a:pt x="93" y="122"/>
                  </a:cubicBezTo>
                  <a:cubicBezTo>
                    <a:pt x="91" y="131"/>
                    <a:pt x="89" y="142"/>
                    <a:pt x="89" y="154"/>
                  </a:cubicBezTo>
                  <a:lnTo>
                    <a:pt x="246" y="154"/>
                  </a:lnTo>
                  <a:cubicBezTo>
                    <a:pt x="245" y="127"/>
                    <a:pt x="238" y="106"/>
                    <a:pt x="223" y="91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A26FD8F5-8E51-4444-9AF8-6820BAF20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4" y="3767151"/>
              <a:ext cx="112713" cy="134938"/>
            </a:xfrm>
            <a:custGeom>
              <a:avLst/>
              <a:gdLst>
                <a:gd name="T0" fmla="*/ 222 w 311"/>
                <a:gd name="T1" fmla="*/ 149 h 373"/>
                <a:gd name="T2" fmla="*/ 210 w 311"/>
                <a:gd name="T3" fmla="*/ 99 h 373"/>
                <a:gd name="T4" fmla="*/ 162 w 311"/>
                <a:gd name="T5" fmla="*/ 81 h 373"/>
                <a:gd name="T6" fmla="*/ 124 w 311"/>
                <a:gd name="T7" fmla="*/ 94 h 373"/>
                <a:gd name="T8" fmla="*/ 99 w 311"/>
                <a:gd name="T9" fmla="*/ 127 h 373"/>
                <a:gd name="T10" fmla="*/ 89 w 311"/>
                <a:gd name="T11" fmla="*/ 174 h 373"/>
                <a:gd name="T12" fmla="*/ 87 w 311"/>
                <a:gd name="T13" fmla="*/ 224 h 373"/>
                <a:gd name="T14" fmla="*/ 87 w 311"/>
                <a:gd name="T15" fmla="*/ 372 h 373"/>
                <a:gd name="T16" fmla="*/ 0 w 311"/>
                <a:gd name="T17" fmla="*/ 372 h 373"/>
                <a:gd name="T18" fmla="*/ 0 w 311"/>
                <a:gd name="T19" fmla="*/ 9 h 373"/>
                <a:gd name="T20" fmla="*/ 73 w 311"/>
                <a:gd name="T21" fmla="*/ 9 h 373"/>
                <a:gd name="T22" fmla="*/ 80 w 311"/>
                <a:gd name="T23" fmla="*/ 56 h 373"/>
                <a:gd name="T24" fmla="*/ 125 w 311"/>
                <a:gd name="T25" fmla="*/ 14 h 373"/>
                <a:gd name="T26" fmla="*/ 187 w 311"/>
                <a:gd name="T27" fmla="*/ 0 h 373"/>
                <a:gd name="T28" fmla="*/ 239 w 311"/>
                <a:gd name="T29" fmla="*/ 10 h 373"/>
                <a:gd name="T30" fmla="*/ 277 w 311"/>
                <a:gd name="T31" fmla="*/ 37 h 373"/>
                <a:gd name="T32" fmla="*/ 301 w 311"/>
                <a:gd name="T33" fmla="*/ 78 h 373"/>
                <a:gd name="T34" fmla="*/ 310 w 311"/>
                <a:gd name="T35" fmla="*/ 129 h 373"/>
                <a:gd name="T36" fmla="*/ 310 w 311"/>
                <a:gd name="T37" fmla="*/ 372 h 373"/>
                <a:gd name="T38" fmla="*/ 222 w 311"/>
                <a:gd name="T39" fmla="*/ 372 h 373"/>
                <a:gd name="T40" fmla="*/ 222 w 311"/>
                <a:gd name="T41" fmla="*/ 14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373">
                  <a:moveTo>
                    <a:pt x="222" y="149"/>
                  </a:moveTo>
                  <a:cubicBezTo>
                    <a:pt x="222" y="127"/>
                    <a:pt x="218" y="111"/>
                    <a:pt x="210" y="99"/>
                  </a:cubicBezTo>
                  <a:cubicBezTo>
                    <a:pt x="201" y="87"/>
                    <a:pt x="185" y="81"/>
                    <a:pt x="162" y="81"/>
                  </a:cubicBezTo>
                  <a:cubicBezTo>
                    <a:pt x="147" y="81"/>
                    <a:pt x="134" y="86"/>
                    <a:pt x="124" y="94"/>
                  </a:cubicBezTo>
                  <a:cubicBezTo>
                    <a:pt x="113" y="102"/>
                    <a:pt x="105" y="113"/>
                    <a:pt x="99" y="127"/>
                  </a:cubicBezTo>
                  <a:cubicBezTo>
                    <a:pt x="93" y="140"/>
                    <a:pt x="90" y="156"/>
                    <a:pt x="89" y="174"/>
                  </a:cubicBezTo>
                  <a:cubicBezTo>
                    <a:pt x="88" y="192"/>
                    <a:pt x="87" y="208"/>
                    <a:pt x="87" y="224"/>
                  </a:cubicBezTo>
                  <a:lnTo>
                    <a:pt x="87" y="372"/>
                  </a:lnTo>
                  <a:lnTo>
                    <a:pt x="0" y="372"/>
                  </a:lnTo>
                  <a:lnTo>
                    <a:pt x="0" y="9"/>
                  </a:lnTo>
                  <a:lnTo>
                    <a:pt x="73" y="9"/>
                  </a:lnTo>
                  <a:lnTo>
                    <a:pt x="80" y="56"/>
                  </a:lnTo>
                  <a:cubicBezTo>
                    <a:pt x="90" y="37"/>
                    <a:pt x="106" y="23"/>
                    <a:pt x="125" y="14"/>
                  </a:cubicBezTo>
                  <a:cubicBezTo>
                    <a:pt x="145" y="5"/>
                    <a:pt x="166" y="0"/>
                    <a:pt x="187" y="0"/>
                  </a:cubicBezTo>
                  <a:cubicBezTo>
                    <a:pt x="206" y="0"/>
                    <a:pt x="224" y="3"/>
                    <a:pt x="239" y="10"/>
                  </a:cubicBezTo>
                  <a:cubicBezTo>
                    <a:pt x="254" y="16"/>
                    <a:pt x="267" y="26"/>
                    <a:pt x="277" y="37"/>
                  </a:cubicBezTo>
                  <a:cubicBezTo>
                    <a:pt x="288" y="48"/>
                    <a:pt x="296" y="62"/>
                    <a:pt x="301" y="78"/>
                  </a:cubicBezTo>
                  <a:cubicBezTo>
                    <a:pt x="307" y="94"/>
                    <a:pt x="310" y="111"/>
                    <a:pt x="310" y="129"/>
                  </a:cubicBezTo>
                  <a:lnTo>
                    <a:pt x="310" y="372"/>
                  </a:lnTo>
                  <a:lnTo>
                    <a:pt x="222" y="372"/>
                  </a:lnTo>
                  <a:lnTo>
                    <a:pt x="222" y="14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BC3B28C-0984-4C32-9371-0DA5731A2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959" y="3729051"/>
              <a:ext cx="90488" cy="173037"/>
            </a:xfrm>
            <a:custGeom>
              <a:avLst/>
              <a:gdLst>
                <a:gd name="T0" fmla="*/ 250 w 252"/>
                <a:gd name="T1" fmla="*/ 471 h 482"/>
                <a:gd name="T2" fmla="*/ 176 w 252"/>
                <a:gd name="T3" fmla="*/ 481 h 482"/>
                <a:gd name="T4" fmla="*/ 93 w 252"/>
                <a:gd name="T5" fmla="*/ 451 h 482"/>
                <a:gd name="T6" fmla="*/ 66 w 252"/>
                <a:gd name="T7" fmla="*/ 369 h 482"/>
                <a:gd name="T8" fmla="*/ 66 w 252"/>
                <a:gd name="T9" fmla="*/ 185 h 482"/>
                <a:gd name="T10" fmla="*/ 0 w 252"/>
                <a:gd name="T11" fmla="*/ 185 h 482"/>
                <a:gd name="T12" fmla="*/ 0 w 252"/>
                <a:gd name="T13" fmla="*/ 113 h 482"/>
                <a:gd name="T14" fmla="*/ 66 w 252"/>
                <a:gd name="T15" fmla="*/ 113 h 482"/>
                <a:gd name="T16" fmla="*/ 66 w 252"/>
                <a:gd name="T17" fmla="*/ 21 h 482"/>
                <a:gd name="T18" fmla="*/ 153 w 252"/>
                <a:gd name="T19" fmla="*/ 0 h 482"/>
                <a:gd name="T20" fmla="*/ 153 w 252"/>
                <a:gd name="T21" fmla="*/ 113 h 482"/>
                <a:gd name="T22" fmla="*/ 245 w 252"/>
                <a:gd name="T23" fmla="*/ 113 h 482"/>
                <a:gd name="T24" fmla="*/ 245 w 252"/>
                <a:gd name="T25" fmla="*/ 185 h 482"/>
                <a:gd name="T26" fmla="*/ 153 w 252"/>
                <a:gd name="T27" fmla="*/ 185 h 482"/>
                <a:gd name="T28" fmla="*/ 153 w 252"/>
                <a:gd name="T29" fmla="*/ 361 h 482"/>
                <a:gd name="T30" fmla="*/ 163 w 252"/>
                <a:gd name="T31" fmla="*/ 392 h 482"/>
                <a:gd name="T32" fmla="*/ 194 w 252"/>
                <a:gd name="T33" fmla="*/ 401 h 482"/>
                <a:gd name="T34" fmla="*/ 220 w 252"/>
                <a:gd name="T35" fmla="*/ 400 h 482"/>
                <a:gd name="T36" fmla="*/ 251 w 252"/>
                <a:gd name="T37" fmla="*/ 397 h 482"/>
                <a:gd name="T38" fmla="*/ 251 w 252"/>
                <a:gd name="T39" fmla="*/ 471 h 482"/>
                <a:gd name="T40" fmla="*/ 250 w 252"/>
                <a:gd name="T41" fmla="*/ 471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482">
                  <a:moveTo>
                    <a:pt x="250" y="471"/>
                  </a:moveTo>
                  <a:cubicBezTo>
                    <a:pt x="225" y="477"/>
                    <a:pt x="200" y="481"/>
                    <a:pt x="176" y="481"/>
                  </a:cubicBezTo>
                  <a:cubicBezTo>
                    <a:pt x="139" y="481"/>
                    <a:pt x="111" y="471"/>
                    <a:pt x="93" y="451"/>
                  </a:cubicBezTo>
                  <a:cubicBezTo>
                    <a:pt x="75" y="431"/>
                    <a:pt x="66" y="404"/>
                    <a:pt x="66" y="369"/>
                  </a:cubicBezTo>
                  <a:lnTo>
                    <a:pt x="66" y="185"/>
                  </a:lnTo>
                  <a:lnTo>
                    <a:pt x="0" y="185"/>
                  </a:lnTo>
                  <a:lnTo>
                    <a:pt x="0" y="113"/>
                  </a:lnTo>
                  <a:lnTo>
                    <a:pt x="66" y="113"/>
                  </a:lnTo>
                  <a:lnTo>
                    <a:pt x="66" y="21"/>
                  </a:lnTo>
                  <a:lnTo>
                    <a:pt x="153" y="0"/>
                  </a:lnTo>
                  <a:lnTo>
                    <a:pt x="153" y="113"/>
                  </a:lnTo>
                  <a:lnTo>
                    <a:pt x="245" y="113"/>
                  </a:lnTo>
                  <a:lnTo>
                    <a:pt x="245" y="185"/>
                  </a:lnTo>
                  <a:lnTo>
                    <a:pt x="153" y="185"/>
                  </a:lnTo>
                  <a:lnTo>
                    <a:pt x="153" y="361"/>
                  </a:lnTo>
                  <a:cubicBezTo>
                    <a:pt x="153" y="375"/>
                    <a:pt x="157" y="385"/>
                    <a:pt x="163" y="392"/>
                  </a:cubicBezTo>
                  <a:cubicBezTo>
                    <a:pt x="170" y="398"/>
                    <a:pt x="180" y="401"/>
                    <a:pt x="194" y="401"/>
                  </a:cubicBezTo>
                  <a:cubicBezTo>
                    <a:pt x="203" y="401"/>
                    <a:pt x="212" y="401"/>
                    <a:pt x="220" y="400"/>
                  </a:cubicBezTo>
                  <a:cubicBezTo>
                    <a:pt x="228" y="400"/>
                    <a:pt x="238" y="399"/>
                    <a:pt x="251" y="397"/>
                  </a:cubicBezTo>
                  <a:lnTo>
                    <a:pt x="251" y="471"/>
                  </a:lnTo>
                  <a:lnTo>
                    <a:pt x="250" y="471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EFFE378-2C44-44E9-8B07-D0A305641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4" y="3767151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9 w 334"/>
                <a:gd name="T7" fmla="*/ 217 h 382"/>
                <a:gd name="T8" fmla="*/ 96 w 334"/>
                <a:gd name="T9" fmla="*/ 257 h 382"/>
                <a:gd name="T10" fmla="*/ 116 w 334"/>
                <a:gd name="T11" fmla="*/ 289 h 382"/>
                <a:gd name="T12" fmla="*/ 138 w 334"/>
                <a:gd name="T13" fmla="*/ 304 h 382"/>
                <a:gd name="T14" fmla="*/ 170 w 334"/>
                <a:gd name="T15" fmla="*/ 311 h 382"/>
                <a:gd name="T16" fmla="*/ 201 w 334"/>
                <a:gd name="T17" fmla="*/ 307 h 382"/>
                <a:gd name="T18" fmla="*/ 223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8 w 334"/>
                <a:gd name="T29" fmla="*/ 369 h 382"/>
                <a:gd name="T30" fmla="*/ 171 w 334"/>
                <a:gd name="T31" fmla="*/ 381 h 382"/>
                <a:gd name="T32" fmla="*/ 106 w 334"/>
                <a:gd name="T33" fmla="*/ 369 h 382"/>
                <a:gd name="T34" fmla="*/ 56 w 334"/>
                <a:gd name="T35" fmla="*/ 336 h 382"/>
                <a:gd name="T36" fmla="*/ 15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3 w 334"/>
                <a:gd name="T43" fmla="*/ 46 h 382"/>
                <a:gd name="T44" fmla="*/ 102 w 334"/>
                <a:gd name="T45" fmla="*/ 13 h 382"/>
                <a:gd name="T46" fmla="*/ 169 w 334"/>
                <a:gd name="T47" fmla="*/ 0 h 382"/>
                <a:gd name="T48" fmla="*/ 244 w 334"/>
                <a:gd name="T49" fmla="*/ 17 h 382"/>
                <a:gd name="T50" fmla="*/ 302 w 334"/>
                <a:gd name="T51" fmla="*/ 67 h 382"/>
                <a:gd name="T52" fmla="*/ 328 w 334"/>
                <a:gd name="T53" fmla="*/ 128 h 382"/>
                <a:gd name="T54" fmla="*/ 333 w 334"/>
                <a:gd name="T55" fmla="*/ 193 h 382"/>
                <a:gd name="T56" fmla="*/ 223 w 334"/>
                <a:gd name="T57" fmla="*/ 91 h 382"/>
                <a:gd name="T58" fmla="*/ 201 w 334"/>
                <a:gd name="T59" fmla="*/ 76 h 382"/>
                <a:gd name="T60" fmla="*/ 168 w 334"/>
                <a:gd name="T61" fmla="*/ 70 h 382"/>
                <a:gd name="T62" fmla="*/ 133 w 334"/>
                <a:gd name="T63" fmla="*/ 78 h 382"/>
                <a:gd name="T64" fmla="*/ 107 w 334"/>
                <a:gd name="T65" fmla="*/ 97 h 382"/>
                <a:gd name="T66" fmla="*/ 93 w 334"/>
                <a:gd name="T67" fmla="*/ 122 h 382"/>
                <a:gd name="T68" fmla="*/ 88 w 334"/>
                <a:gd name="T69" fmla="*/ 154 h 382"/>
                <a:gd name="T70" fmla="*/ 246 w 334"/>
                <a:gd name="T71" fmla="*/ 154 h 382"/>
                <a:gd name="T72" fmla="*/ 223 w 334"/>
                <a:gd name="T73" fmla="*/ 9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3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9" y="217"/>
                  </a:lnTo>
                  <a:cubicBezTo>
                    <a:pt x="89" y="231"/>
                    <a:pt x="91" y="245"/>
                    <a:pt x="96" y="257"/>
                  </a:cubicBezTo>
                  <a:cubicBezTo>
                    <a:pt x="100" y="270"/>
                    <a:pt x="107" y="280"/>
                    <a:pt x="116" y="289"/>
                  </a:cubicBezTo>
                  <a:cubicBezTo>
                    <a:pt x="122" y="295"/>
                    <a:pt x="130" y="300"/>
                    <a:pt x="138" y="304"/>
                  </a:cubicBezTo>
                  <a:cubicBezTo>
                    <a:pt x="147" y="309"/>
                    <a:pt x="157" y="311"/>
                    <a:pt x="170" y="311"/>
                  </a:cubicBezTo>
                  <a:cubicBezTo>
                    <a:pt x="182" y="311"/>
                    <a:pt x="193" y="310"/>
                    <a:pt x="201" y="307"/>
                  </a:cubicBezTo>
                  <a:cubicBezTo>
                    <a:pt x="209" y="305"/>
                    <a:pt x="216" y="300"/>
                    <a:pt x="223" y="293"/>
                  </a:cubicBezTo>
                  <a:cubicBezTo>
                    <a:pt x="231" y="285"/>
                    <a:pt x="237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20" y="285"/>
                    <a:pt x="313" y="298"/>
                  </a:cubicBezTo>
                  <a:cubicBezTo>
                    <a:pt x="307" y="311"/>
                    <a:pt x="300" y="321"/>
                    <a:pt x="293" y="330"/>
                  </a:cubicBezTo>
                  <a:cubicBezTo>
                    <a:pt x="278" y="348"/>
                    <a:pt x="260" y="361"/>
                    <a:pt x="238" y="369"/>
                  </a:cubicBezTo>
                  <a:cubicBezTo>
                    <a:pt x="217" y="377"/>
                    <a:pt x="194" y="381"/>
                    <a:pt x="171" y="381"/>
                  </a:cubicBezTo>
                  <a:cubicBezTo>
                    <a:pt x="146" y="381"/>
                    <a:pt x="124" y="377"/>
                    <a:pt x="106" y="369"/>
                  </a:cubicBezTo>
                  <a:cubicBezTo>
                    <a:pt x="87" y="360"/>
                    <a:pt x="71" y="350"/>
                    <a:pt x="56" y="336"/>
                  </a:cubicBezTo>
                  <a:cubicBezTo>
                    <a:pt x="38" y="318"/>
                    <a:pt x="24" y="297"/>
                    <a:pt x="15" y="272"/>
                  </a:cubicBezTo>
                  <a:cubicBezTo>
                    <a:pt x="5" y="248"/>
                    <a:pt x="0" y="221"/>
                    <a:pt x="0" y="191"/>
                  </a:cubicBezTo>
                  <a:cubicBezTo>
                    <a:pt x="0" y="161"/>
                    <a:pt x="5" y="134"/>
                    <a:pt x="13" y="109"/>
                  </a:cubicBezTo>
                  <a:cubicBezTo>
                    <a:pt x="22" y="85"/>
                    <a:pt x="35" y="64"/>
                    <a:pt x="53" y="46"/>
                  </a:cubicBezTo>
                  <a:cubicBezTo>
                    <a:pt x="66" y="33"/>
                    <a:pt x="83" y="21"/>
                    <a:pt x="102" y="13"/>
                  </a:cubicBezTo>
                  <a:cubicBezTo>
                    <a:pt x="121" y="5"/>
                    <a:pt x="144" y="0"/>
                    <a:pt x="169" y="0"/>
                  </a:cubicBezTo>
                  <a:cubicBezTo>
                    <a:pt x="196" y="0"/>
                    <a:pt x="221" y="6"/>
                    <a:pt x="244" y="17"/>
                  </a:cubicBezTo>
                  <a:cubicBezTo>
                    <a:pt x="268" y="28"/>
                    <a:pt x="287" y="45"/>
                    <a:pt x="302" y="67"/>
                  </a:cubicBezTo>
                  <a:cubicBezTo>
                    <a:pt x="315" y="87"/>
                    <a:pt x="324" y="107"/>
                    <a:pt x="328" y="128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23" y="91"/>
                  </a:moveTo>
                  <a:cubicBezTo>
                    <a:pt x="217" y="85"/>
                    <a:pt x="210" y="80"/>
                    <a:pt x="201" y="76"/>
                  </a:cubicBezTo>
                  <a:cubicBezTo>
                    <a:pt x="192" y="72"/>
                    <a:pt x="181" y="70"/>
                    <a:pt x="168" y="70"/>
                  </a:cubicBezTo>
                  <a:cubicBezTo>
                    <a:pt x="155" y="70"/>
                    <a:pt x="144" y="73"/>
                    <a:pt x="133" y="78"/>
                  </a:cubicBezTo>
                  <a:cubicBezTo>
                    <a:pt x="123" y="83"/>
                    <a:pt x="114" y="90"/>
                    <a:pt x="107" y="97"/>
                  </a:cubicBezTo>
                  <a:cubicBezTo>
                    <a:pt x="101" y="105"/>
                    <a:pt x="96" y="113"/>
                    <a:pt x="93" y="122"/>
                  </a:cubicBezTo>
                  <a:cubicBezTo>
                    <a:pt x="91" y="131"/>
                    <a:pt x="89" y="142"/>
                    <a:pt x="88" y="154"/>
                  </a:cubicBezTo>
                  <a:lnTo>
                    <a:pt x="246" y="154"/>
                  </a:lnTo>
                  <a:cubicBezTo>
                    <a:pt x="245" y="127"/>
                    <a:pt x="238" y="106"/>
                    <a:pt x="223" y="91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E7CCD4E-CBC0-404D-8316-568387E4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72" y="3768739"/>
              <a:ext cx="76200" cy="131763"/>
            </a:xfrm>
            <a:custGeom>
              <a:avLst/>
              <a:gdLst>
                <a:gd name="T0" fmla="*/ 182 w 213"/>
                <a:gd name="T1" fmla="*/ 82 h 368"/>
                <a:gd name="T2" fmla="*/ 112 w 213"/>
                <a:gd name="T3" fmla="*/ 110 h 368"/>
                <a:gd name="T4" fmla="*/ 88 w 213"/>
                <a:gd name="T5" fmla="*/ 184 h 368"/>
                <a:gd name="T6" fmla="*/ 88 w 213"/>
                <a:gd name="T7" fmla="*/ 367 h 368"/>
                <a:gd name="T8" fmla="*/ 0 w 213"/>
                <a:gd name="T9" fmla="*/ 367 h 368"/>
                <a:gd name="T10" fmla="*/ 0 w 213"/>
                <a:gd name="T11" fmla="*/ 4 h 368"/>
                <a:gd name="T12" fmla="*/ 74 w 213"/>
                <a:gd name="T13" fmla="*/ 4 h 368"/>
                <a:gd name="T14" fmla="*/ 82 w 213"/>
                <a:gd name="T15" fmla="*/ 59 h 368"/>
                <a:gd name="T16" fmla="*/ 123 w 213"/>
                <a:gd name="T17" fmla="*/ 14 h 368"/>
                <a:gd name="T18" fmla="*/ 184 w 213"/>
                <a:gd name="T19" fmla="*/ 0 h 368"/>
                <a:gd name="T20" fmla="*/ 212 w 213"/>
                <a:gd name="T21" fmla="*/ 2 h 368"/>
                <a:gd name="T22" fmla="*/ 212 w 213"/>
                <a:gd name="T23" fmla="*/ 85 h 368"/>
                <a:gd name="T24" fmla="*/ 182 w 213"/>
                <a:gd name="T25" fmla="*/ 8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368">
                  <a:moveTo>
                    <a:pt x="182" y="82"/>
                  </a:moveTo>
                  <a:cubicBezTo>
                    <a:pt x="151" y="82"/>
                    <a:pt x="128" y="91"/>
                    <a:pt x="112" y="110"/>
                  </a:cubicBezTo>
                  <a:cubicBezTo>
                    <a:pt x="96" y="130"/>
                    <a:pt x="88" y="154"/>
                    <a:pt x="88" y="184"/>
                  </a:cubicBezTo>
                  <a:lnTo>
                    <a:pt x="88" y="367"/>
                  </a:lnTo>
                  <a:lnTo>
                    <a:pt x="0" y="367"/>
                  </a:lnTo>
                  <a:lnTo>
                    <a:pt x="0" y="4"/>
                  </a:lnTo>
                  <a:lnTo>
                    <a:pt x="74" y="4"/>
                  </a:lnTo>
                  <a:lnTo>
                    <a:pt x="82" y="59"/>
                  </a:lnTo>
                  <a:cubicBezTo>
                    <a:pt x="90" y="38"/>
                    <a:pt x="104" y="23"/>
                    <a:pt x="123" y="14"/>
                  </a:cubicBezTo>
                  <a:cubicBezTo>
                    <a:pt x="143" y="4"/>
                    <a:pt x="163" y="0"/>
                    <a:pt x="184" y="0"/>
                  </a:cubicBezTo>
                  <a:cubicBezTo>
                    <a:pt x="193" y="0"/>
                    <a:pt x="202" y="0"/>
                    <a:pt x="212" y="2"/>
                  </a:cubicBezTo>
                  <a:lnTo>
                    <a:pt x="212" y="85"/>
                  </a:lnTo>
                  <a:cubicBezTo>
                    <a:pt x="201" y="83"/>
                    <a:pt x="191" y="82"/>
                    <a:pt x="182" y="82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15305D-CC00-4E56-8000-C0E99A014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45" y="3792552"/>
              <a:ext cx="23812" cy="30162"/>
            </a:xfrm>
            <a:custGeom>
              <a:avLst/>
              <a:gdLst>
                <a:gd name="T0" fmla="*/ 41 w 64"/>
                <a:gd name="T1" fmla="*/ 20 h 84"/>
                <a:gd name="T2" fmla="*/ 18 w 64"/>
                <a:gd name="T3" fmla="*/ 5 h 84"/>
                <a:gd name="T4" fmla="*/ 0 w 64"/>
                <a:gd name="T5" fmla="*/ 0 h 84"/>
                <a:gd name="T6" fmla="*/ 0 w 64"/>
                <a:gd name="T7" fmla="*/ 83 h 84"/>
                <a:gd name="T8" fmla="*/ 63 w 64"/>
                <a:gd name="T9" fmla="*/ 83 h 84"/>
                <a:gd name="T10" fmla="*/ 41 w 64"/>
                <a:gd name="T11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4">
                  <a:moveTo>
                    <a:pt x="41" y="20"/>
                  </a:moveTo>
                  <a:cubicBezTo>
                    <a:pt x="35" y="14"/>
                    <a:pt x="27" y="9"/>
                    <a:pt x="18" y="5"/>
                  </a:cubicBezTo>
                  <a:cubicBezTo>
                    <a:pt x="13" y="3"/>
                    <a:pt x="7" y="1"/>
                    <a:pt x="0" y="0"/>
                  </a:cubicBezTo>
                  <a:lnTo>
                    <a:pt x="0" y="83"/>
                  </a:lnTo>
                  <a:lnTo>
                    <a:pt x="63" y="83"/>
                  </a:lnTo>
                  <a:cubicBezTo>
                    <a:pt x="63" y="56"/>
                    <a:pt x="55" y="35"/>
                    <a:pt x="41" y="20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4496777-D85A-4C50-B5A3-C7D4D41DA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1533" y="3792552"/>
              <a:ext cx="23813" cy="30162"/>
            </a:xfrm>
            <a:custGeom>
              <a:avLst/>
              <a:gdLst>
                <a:gd name="T0" fmla="*/ 19 w 65"/>
                <a:gd name="T1" fmla="*/ 25 h 83"/>
                <a:gd name="T2" fmla="*/ 5 w 65"/>
                <a:gd name="T3" fmla="*/ 50 h 83"/>
                <a:gd name="T4" fmla="*/ 0 w 65"/>
                <a:gd name="T5" fmla="*/ 82 h 83"/>
                <a:gd name="T6" fmla="*/ 64 w 65"/>
                <a:gd name="T7" fmla="*/ 82 h 83"/>
                <a:gd name="T8" fmla="*/ 64 w 65"/>
                <a:gd name="T9" fmla="*/ 0 h 83"/>
                <a:gd name="T10" fmla="*/ 44 w 65"/>
                <a:gd name="T11" fmla="*/ 6 h 83"/>
                <a:gd name="T12" fmla="*/ 19 w 65"/>
                <a:gd name="T13" fmla="*/ 2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3">
                  <a:moveTo>
                    <a:pt x="19" y="25"/>
                  </a:moveTo>
                  <a:cubicBezTo>
                    <a:pt x="12" y="33"/>
                    <a:pt x="8" y="42"/>
                    <a:pt x="5" y="50"/>
                  </a:cubicBezTo>
                  <a:cubicBezTo>
                    <a:pt x="2" y="59"/>
                    <a:pt x="0" y="70"/>
                    <a:pt x="0" y="82"/>
                  </a:cubicBezTo>
                  <a:lnTo>
                    <a:pt x="64" y="82"/>
                  </a:lnTo>
                  <a:lnTo>
                    <a:pt x="64" y="0"/>
                  </a:lnTo>
                  <a:cubicBezTo>
                    <a:pt x="57" y="1"/>
                    <a:pt x="50" y="3"/>
                    <a:pt x="44" y="6"/>
                  </a:cubicBezTo>
                  <a:cubicBezTo>
                    <a:pt x="34" y="11"/>
                    <a:pt x="25" y="18"/>
                    <a:pt x="19" y="25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D8CDA83-D2C5-4960-8361-226F49069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483" y="3792552"/>
              <a:ext cx="57150" cy="30162"/>
            </a:xfrm>
            <a:custGeom>
              <a:avLst/>
              <a:gdLst>
                <a:gd name="T0" fmla="*/ 112 w 158"/>
                <a:gd name="T1" fmla="*/ 6 h 85"/>
                <a:gd name="T2" fmla="*/ 79 w 158"/>
                <a:gd name="T3" fmla="*/ 0 h 85"/>
                <a:gd name="T4" fmla="*/ 44 w 158"/>
                <a:gd name="T5" fmla="*/ 8 h 85"/>
                <a:gd name="T6" fmla="*/ 19 w 158"/>
                <a:gd name="T7" fmla="*/ 27 h 85"/>
                <a:gd name="T8" fmla="*/ 5 w 158"/>
                <a:gd name="T9" fmla="*/ 52 h 85"/>
                <a:gd name="T10" fmla="*/ 0 w 158"/>
                <a:gd name="T11" fmla="*/ 84 h 85"/>
                <a:gd name="T12" fmla="*/ 157 w 158"/>
                <a:gd name="T13" fmla="*/ 84 h 85"/>
                <a:gd name="T14" fmla="*/ 135 w 158"/>
                <a:gd name="T15" fmla="*/ 21 h 85"/>
                <a:gd name="T16" fmla="*/ 112 w 158"/>
                <a:gd name="T17" fmla="*/ 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85">
                  <a:moveTo>
                    <a:pt x="112" y="6"/>
                  </a:moveTo>
                  <a:cubicBezTo>
                    <a:pt x="103" y="2"/>
                    <a:pt x="92" y="0"/>
                    <a:pt x="79" y="0"/>
                  </a:cubicBezTo>
                  <a:cubicBezTo>
                    <a:pt x="66" y="0"/>
                    <a:pt x="54" y="3"/>
                    <a:pt x="44" y="8"/>
                  </a:cubicBezTo>
                  <a:cubicBezTo>
                    <a:pt x="34" y="13"/>
                    <a:pt x="25" y="20"/>
                    <a:pt x="19" y="27"/>
                  </a:cubicBezTo>
                  <a:cubicBezTo>
                    <a:pt x="12" y="35"/>
                    <a:pt x="7" y="44"/>
                    <a:pt x="5" y="52"/>
                  </a:cubicBezTo>
                  <a:cubicBezTo>
                    <a:pt x="2" y="61"/>
                    <a:pt x="0" y="72"/>
                    <a:pt x="0" y="84"/>
                  </a:cubicBezTo>
                  <a:lnTo>
                    <a:pt x="157" y="84"/>
                  </a:lnTo>
                  <a:cubicBezTo>
                    <a:pt x="157" y="57"/>
                    <a:pt x="149" y="36"/>
                    <a:pt x="135" y="21"/>
                  </a:cubicBezTo>
                  <a:cubicBezTo>
                    <a:pt x="129" y="15"/>
                    <a:pt x="121" y="10"/>
                    <a:pt x="112" y="6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94CF458-4401-4E64-BACE-A19558094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45" y="3684600"/>
              <a:ext cx="863601" cy="273051"/>
            </a:xfrm>
            <a:custGeom>
              <a:avLst/>
              <a:gdLst>
                <a:gd name="T0" fmla="*/ 2260 w 2400"/>
                <a:gd name="T1" fmla="*/ 340 h 760"/>
                <a:gd name="T2" fmla="*/ 2399 w 2400"/>
                <a:gd name="T3" fmla="*/ 0 h 760"/>
                <a:gd name="T4" fmla="*/ 119 w 2400"/>
                <a:gd name="T5" fmla="*/ 298 h 760"/>
                <a:gd name="T6" fmla="*/ 150 w 2400"/>
                <a:gd name="T7" fmla="*/ 447 h 760"/>
                <a:gd name="T8" fmla="*/ 40 w 2400"/>
                <a:gd name="T9" fmla="*/ 524 h 760"/>
                <a:gd name="T10" fmla="*/ 111 w 2400"/>
                <a:gd name="T11" fmla="*/ 560 h 760"/>
                <a:gd name="T12" fmla="*/ 2399 w 2400"/>
                <a:gd name="T13" fmla="*/ 759 h 760"/>
                <a:gd name="T14" fmla="*/ 563 w 2400"/>
                <a:gd name="T15" fmla="*/ 515 h 760"/>
                <a:gd name="T16" fmla="*/ 298 w 2400"/>
                <a:gd name="T17" fmla="*/ 600 h 760"/>
                <a:gd name="T18" fmla="*/ 269 w 2400"/>
                <a:gd name="T19" fmla="*/ 445 h 760"/>
                <a:gd name="T20" fmla="*/ 378 w 2400"/>
                <a:gd name="T21" fmla="*/ 532 h 760"/>
                <a:gd name="T22" fmla="*/ 484 w 2400"/>
                <a:gd name="T23" fmla="*/ 458 h 760"/>
                <a:gd name="T24" fmla="*/ 315 w 2400"/>
                <a:gd name="T25" fmla="*/ 386 h 760"/>
                <a:gd name="T26" fmla="*/ 191 w 2400"/>
                <a:gd name="T27" fmla="*/ 249 h 760"/>
                <a:gd name="T28" fmla="*/ 378 w 2400"/>
                <a:gd name="T29" fmla="*/ 98 h 760"/>
                <a:gd name="T30" fmla="*/ 567 w 2400"/>
                <a:gd name="T31" fmla="*/ 252 h 760"/>
                <a:gd name="T32" fmla="*/ 420 w 2400"/>
                <a:gd name="T33" fmla="*/ 184 h 760"/>
                <a:gd name="T34" fmla="*/ 285 w 2400"/>
                <a:gd name="T35" fmla="*/ 222 h 760"/>
                <a:gd name="T36" fmla="*/ 384 w 2400"/>
                <a:gd name="T37" fmla="*/ 306 h 760"/>
                <a:gd name="T38" fmla="*/ 564 w 2400"/>
                <a:gd name="T39" fmla="*/ 398 h 760"/>
                <a:gd name="T40" fmla="*/ 720 w 2400"/>
                <a:gd name="T41" fmla="*/ 511 h 760"/>
                <a:gd name="T42" fmla="*/ 829 w 2400"/>
                <a:gd name="T43" fmla="*/ 507 h 760"/>
                <a:gd name="T44" fmla="*/ 917 w 2400"/>
                <a:gd name="T45" fmla="*/ 516 h 760"/>
                <a:gd name="T46" fmla="*/ 698 w 2400"/>
                <a:gd name="T47" fmla="*/ 593 h 760"/>
                <a:gd name="T48" fmla="*/ 616 w 2400"/>
                <a:gd name="T49" fmla="*/ 346 h 760"/>
                <a:gd name="T50" fmla="*/ 847 w 2400"/>
                <a:gd name="T51" fmla="*/ 247 h 760"/>
                <a:gd name="T52" fmla="*/ 839 w 2400"/>
                <a:gd name="T53" fmla="*/ 366 h 760"/>
                <a:gd name="T54" fmla="*/ 773 w 2400"/>
                <a:gd name="T55" fmla="*/ 306 h 760"/>
                <a:gd name="T56" fmla="*/ 695 w 2400"/>
                <a:gd name="T57" fmla="*/ 420 h 760"/>
                <a:gd name="T58" fmla="*/ 983 w 2400"/>
                <a:gd name="T59" fmla="*/ 240 h 760"/>
                <a:gd name="T60" fmla="*/ 980 w 2400"/>
                <a:gd name="T61" fmla="*/ 189 h 760"/>
                <a:gd name="T62" fmla="*/ 1468 w 2400"/>
                <a:gd name="T63" fmla="*/ 432 h 760"/>
                <a:gd name="T64" fmla="*/ 1251 w 2400"/>
                <a:gd name="T65" fmla="*/ 519 h 760"/>
                <a:gd name="T66" fmla="*/ 1358 w 2400"/>
                <a:gd name="T67" fmla="*/ 524 h 760"/>
                <a:gd name="T68" fmla="*/ 1429 w 2400"/>
                <a:gd name="T69" fmla="*/ 560 h 760"/>
                <a:gd name="T70" fmla="*/ 1192 w 2400"/>
                <a:gd name="T71" fmla="*/ 566 h 760"/>
                <a:gd name="T72" fmla="*/ 1188 w 2400"/>
                <a:gd name="T73" fmla="*/ 277 h 760"/>
                <a:gd name="T74" fmla="*/ 1437 w 2400"/>
                <a:gd name="T75" fmla="*/ 298 h 760"/>
                <a:gd name="T76" fmla="*/ 1752 w 2400"/>
                <a:gd name="T77" fmla="*/ 602 h 760"/>
                <a:gd name="T78" fmla="*/ 1653 w 2400"/>
                <a:gd name="T79" fmla="*/ 324 h 760"/>
                <a:gd name="T80" fmla="*/ 1617 w 2400"/>
                <a:gd name="T81" fmla="*/ 602 h 760"/>
                <a:gd name="T82" fmla="*/ 1609 w 2400"/>
                <a:gd name="T83" fmla="*/ 286 h 760"/>
                <a:gd name="T84" fmla="*/ 1807 w 2400"/>
                <a:gd name="T85" fmla="*/ 267 h 760"/>
                <a:gd name="T86" fmla="*/ 1752 w 2400"/>
                <a:gd name="T87" fmla="*/ 602 h 760"/>
                <a:gd name="T88" fmla="*/ 2063 w 2400"/>
                <a:gd name="T89" fmla="*/ 534 h 760"/>
                <a:gd name="T90" fmla="*/ 2129 w 2400"/>
                <a:gd name="T91" fmla="*/ 473 h 760"/>
                <a:gd name="T92" fmla="*/ 2137 w 2400"/>
                <a:gd name="T93" fmla="*/ 593 h 760"/>
                <a:gd name="T94" fmla="*/ 1906 w 2400"/>
                <a:gd name="T95" fmla="*/ 493 h 760"/>
                <a:gd name="T96" fmla="*/ 1988 w 2400"/>
                <a:gd name="T97" fmla="*/ 248 h 760"/>
                <a:gd name="T98" fmla="*/ 2207 w 2400"/>
                <a:gd name="T99" fmla="*/ 324 h 760"/>
                <a:gd name="T100" fmla="*/ 2119 w 2400"/>
                <a:gd name="T101" fmla="*/ 332 h 760"/>
                <a:gd name="T102" fmla="*/ 2010 w 2400"/>
                <a:gd name="T103" fmla="*/ 327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0" h="760">
                  <a:moveTo>
                    <a:pt x="2303" y="566"/>
                  </a:moveTo>
                  <a:cubicBezTo>
                    <a:pt x="2284" y="549"/>
                    <a:pt x="2271" y="527"/>
                    <a:pt x="2261" y="503"/>
                  </a:cubicBezTo>
                  <a:cubicBezTo>
                    <a:pt x="2252" y="478"/>
                    <a:pt x="2247" y="451"/>
                    <a:pt x="2247" y="421"/>
                  </a:cubicBezTo>
                  <a:cubicBezTo>
                    <a:pt x="2247" y="392"/>
                    <a:pt x="2251" y="364"/>
                    <a:pt x="2260" y="340"/>
                  </a:cubicBezTo>
                  <a:cubicBezTo>
                    <a:pt x="2268" y="316"/>
                    <a:pt x="2281" y="294"/>
                    <a:pt x="2299" y="277"/>
                  </a:cubicBezTo>
                  <a:cubicBezTo>
                    <a:pt x="2313" y="263"/>
                    <a:pt x="2329" y="251"/>
                    <a:pt x="2348" y="243"/>
                  </a:cubicBezTo>
                  <a:cubicBezTo>
                    <a:pt x="2364" y="237"/>
                    <a:pt x="2380" y="233"/>
                    <a:pt x="2399" y="231"/>
                  </a:cubicBezTo>
                  <a:lnTo>
                    <a:pt x="2399" y="0"/>
                  </a:lnTo>
                  <a:lnTo>
                    <a:pt x="0" y="0"/>
                  </a:lnTo>
                  <a:lnTo>
                    <a:pt x="0" y="231"/>
                  </a:lnTo>
                  <a:cubicBezTo>
                    <a:pt x="22" y="233"/>
                    <a:pt x="43" y="238"/>
                    <a:pt x="62" y="247"/>
                  </a:cubicBezTo>
                  <a:cubicBezTo>
                    <a:pt x="85" y="258"/>
                    <a:pt x="104" y="275"/>
                    <a:pt x="119" y="298"/>
                  </a:cubicBezTo>
                  <a:cubicBezTo>
                    <a:pt x="133" y="318"/>
                    <a:pt x="141" y="337"/>
                    <a:pt x="145" y="358"/>
                  </a:cubicBezTo>
                  <a:cubicBezTo>
                    <a:pt x="149" y="378"/>
                    <a:pt x="151" y="400"/>
                    <a:pt x="151" y="423"/>
                  </a:cubicBezTo>
                  <a:cubicBezTo>
                    <a:pt x="150" y="426"/>
                    <a:pt x="150" y="429"/>
                    <a:pt x="150" y="432"/>
                  </a:cubicBezTo>
                  <a:lnTo>
                    <a:pt x="150" y="447"/>
                  </a:lnTo>
                  <a:lnTo>
                    <a:pt x="0" y="447"/>
                  </a:lnTo>
                  <a:lnTo>
                    <a:pt x="0" y="540"/>
                  </a:lnTo>
                  <a:cubicBezTo>
                    <a:pt x="7" y="540"/>
                    <a:pt x="13" y="539"/>
                    <a:pt x="18" y="537"/>
                  </a:cubicBezTo>
                  <a:cubicBezTo>
                    <a:pt x="26" y="535"/>
                    <a:pt x="34" y="530"/>
                    <a:pt x="40" y="524"/>
                  </a:cubicBezTo>
                  <a:cubicBezTo>
                    <a:pt x="49" y="515"/>
                    <a:pt x="55" y="505"/>
                    <a:pt x="58" y="493"/>
                  </a:cubicBezTo>
                  <a:lnTo>
                    <a:pt x="142" y="493"/>
                  </a:lnTo>
                  <a:cubicBezTo>
                    <a:pt x="141" y="504"/>
                    <a:pt x="137" y="515"/>
                    <a:pt x="131" y="528"/>
                  </a:cubicBezTo>
                  <a:cubicBezTo>
                    <a:pt x="125" y="541"/>
                    <a:pt x="118" y="552"/>
                    <a:pt x="111" y="560"/>
                  </a:cubicBezTo>
                  <a:cubicBezTo>
                    <a:pt x="96" y="578"/>
                    <a:pt x="77" y="591"/>
                    <a:pt x="56" y="599"/>
                  </a:cubicBezTo>
                  <a:cubicBezTo>
                    <a:pt x="38" y="606"/>
                    <a:pt x="19" y="609"/>
                    <a:pt x="0" y="611"/>
                  </a:cubicBezTo>
                  <a:lnTo>
                    <a:pt x="0" y="759"/>
                  </a:lnTo>
                  <a:lnTo>
                    <a:pt x="2399" y="759"/>
                  </a:lnTo>
                  <a:lnTo>
                    <a:pt x="2399" y="610"/>
                  </a:lnTo>
                  <a:cubicBezTo>
                    <a:pt x="2381" y="609"/>
                    <a:pt x="2366" y="605"/>
                    <a:pt x="2352" y="599"/>
                  </a:cubicBezTo>
                  <a:cubicBezTo>
                    <a:pt x="2334" y="591"/>
                    <a:pt x="2317" y="580"/>
                    <a:pt x="2303" y="566"/>
                  </a:cubicBezTo>
                  <a:close/>
                  <a:moveTo>
                    <a:pt x="563" y="515"/>
                  </a:moveTo>
                  <a:cubicBezTo>
                    <a:pt x="556" y="531"/>
                    <a:pt x="546" y="546"/>
                    <a:pt x="534" y="558"/>
                  </a:cubicBezTo>
                  <a:cubicBezTo>
                    <a:pt x="515" y="577"/>
                    <a:pt x="491" y="591"/>
                    <a:pt x="464" y="599"/>
                  </a:cubicBezTo>
                  <a:cubicBezTo>
                    <a:pt x="437" y="607"/>
                    <a:pt x="408" y="611"/>
                    <a:pt x="377" y="611"/>
                  </a:cubicBezTo>
                  <a:cubicBezTo>
                    <a:pt x="350" y="611"/>
                    <a:pt x="324" y="607"/>
                    <a:pt x="298" y="600"/>
                  </a:cubicBezTo>
                  <a:cubicBezTo>
                    <a:pt x="272" y="592"/>
                    <a:pt x="249" y="579"/>
                    <a:pt x="229" y="560"/>
                  </a:cubicBezTo>
                  <a:cubicBezTo>
                    <a:pt x="214" y="547"/>
                    <a:pt x="203" y="530"/>
                    <a:pt x="193" y="510"/>
                  </a:cubicBezTo>
                  <a:cubicBezTo>
                    <a:pt x="183" y="490"/>
                    <a:pt x="178" y="468"/>
                    <a:pt x="178" y="445"/>
                  </a:cubicBezTo>
                  <a:lnTo>
                    <a:pt x="269" y="445"/>
                  </a:lnTo>
                  <a:cubicBezTo>
                    <a:pt x="269" y="457"/>
                    <a:pt x="272" y="468"/>
                    <a:pt x="277" y="479"/>
                  </a:cubicBezTo>
                  <a:cubicBezTo>
                    <a:pt x="282" y="489"/>
                    <a:pt x="288" y="498"/>
                    <a:pt x="295" y="506"/>
                  </a:cubicBezTo>
                  <a:cubicBezTo>
                    <a:pt x="306" y="516"/>
                    <a:pt x="319" y="524"/>
                    <a:pt x="334" y="527"/>
                  </a:cubicBezTo>
                  <a:cubicBezTo>
                    <a:pt x="349" y="531"/>
                    <a:pt x="364" y="532"/>
                    <a:pt x="378" y="532"/>
                  </a:cubicBezTo>
                  <a:cubicBezTo>
                    <a:pt x="396" y="532"/>
                    <a:pt x="412" y="530"/>
                    <a:pt x="427" y="526"/>
                  </a:cubicBezTo>
                  <a:cubicBezTo>
                    <a:pt x="443" y="522"/>
                    <a:pt x="455" y="515"/>
                    <a:pt x="464" y="506"/>
                  </a:cubicBezTo>
                  <a:cubicBezTo>
                    <a:pt x="470" y="499"/>
                    <a:pt x="475" y="493"/>
                    <a:pt x="478" y="486"/>
                  </a:cubicBezTo>
                  <a:cubicBezTo>
                    <a:pt x="482" y="480"/>
                    <a:pt x="484" y="470"/>
                    <a:pt x="484" y="458"/>
                  </a:cubicBezTo>
                  <a:cubicBezTo>
                    <a:pt x="484" y="440"/>
                    <a:pt x="478" y="426"/>
                    <a:pt x="466" y="417"/>
                  </a:cubicBezTo>
                  <a:cubicBezTo>
                    <a:pt x="454" y="408"/>
                    <a:pt x="441" y="402"/>
                    <a:pt x="425" y="399"/>
                  </a:cubicBezTo>
                  <a:cubicBezTo>
                    <a:pt x="408" y="396"/>
                    <a:pt x="390" y="394"/>
                    <a:pt x="370" y="392"/>
                  </a:cubicBezTo>
                  <a:cubicBezTo>
                    <a:pt x="350" y="391"/>
                    <a:pt x="332" y="389"/>
                    <a:pt x="315" y="386"/>
                  </a:cubicBezTo>
                  <a:cubicBezTo>
                    <a:pt x="298" y="383"/>
                    <a:pt x="282" y="378"/>
                    <a:pt x="267" y="371"/>
                  </a:cubicBezTo>
                  <a:cubicBezTo>
                    <a:pt x="252" y="364"/>
                    <a:pt x="238" y="355"/>
                    <a:pt x="227" y="344"/>
                  </a:cubicBezTo>
                  <a:cubicBezTo>
                    <a:pt x="216" y="332"/>
                    <a:pt x="207" y="319"/>
                    <a:pt x="201" y="303"/>
                  </a:cubicBezTo>
                  <a:cubicBezTo>
                    <a:pt x="194" y="286"/>
                    <a:pt x="191" y="269"/>
                    <a:pt x="191" y="249"/>
                  </a:cubicBezTo>
                  <a:cubicBezTo>
                    <a:pt x="191" y="229"/>
                    <a:pt x="195" y="211"/>
                    <a:pt x="202" y="195"/>
                  </a:cubicBezTo>
                  <a:cubicBezTo>
                    <a:pt x="210" y="178"/>
                    <a:pt x="220" y="164"/>
                    <a:pt x="233" y="151"/>
                  </a:cubicBezTo>
                  <a:cubicBezTo>
                    <a:pt x="249" y="134"/>
                    <a:pt x="270" y="122"/>
                    <a:pt x="296" y="112"/>
                  </a:cubicBezTo>
                  <a:cubicBezTo>
                    <a:pt x="322" y="103"/>
                    <a:pt x="349" y="98"/>
                    <a:pt x="378" y="98"/>
                  </a:cubicBezTo>
                  <a:cubicBezTo>
                    <a:pt x="405" y="98"/>
                    <a:pt x="431" y="102"/>
                    <a:pt x="455" y="111"/>
                  </a:cubicBezTo>
                  <a:cubicBezTo>
                    <a:pt x="480" y="119"/>
                    <a:pt x="500" y="131"/>
                    <a:pt x="517" y="147"/>
                  </a:cubicBezTo>
                  <a:cubicBezTo>
                    <a:pt x="532" y="161"/>
                    <a:pt x="544" y="176"/>
                    <a:pt x="553" y="194"/>
                  </a:cubicBezTo>
                  <a:cubicBezTo>
                    <a:pt x="562" y="212"/>
                    <a:pt x="567" y="231"/>
                    <a:pt x="567" y="252"/>
                  </a:cubicBezTo>
                  <a:lnTo>
                    <a:pt x="475" y="252"/>
                  </a:lnTo>
                  <a:cubicBezTo>
                    <a:pt x="474" y="243"/>
                    <a:pt x="472" y="235"/>
                    <a:pt x="468" y="226"/>
                  </a:cubicBezTo>
                  <a:cubicBezTo>
                    <a:pt x="464" y="217"/>
                    <a:pt x="459" y="210"/>
                    <a:pt x="453" y="203"/>
                  </a:cubicBezTo>
                  <a:cubicBezTo>
                    <a:pt x="445" y="195"/>
                    <a:pt x="434" y="188"/>
                    <a:pt x="420" y="184"/>
                  </a:cubicBezTo>
                  <a:cubicBezTo>
                    <a:pt x="405" y="179"/>
                    <a:pt x="391" y="177"/>
                    <a:pt x="378" y="177"/>
                  </a:cubicBezTo>
                  <a:cubicBezTo>
                    <a:pt x="364" y="177"/>
                    <a:pt x="349" y="178"/>
                    <a:pt x="335" y="182"/>
                  </a:cubicBezTo>
                  <a:cubicBezTo>
                    <a:pt x="320" y="186"/>
                    <a:pt x="308" y="193"/>
                    <a:pt x="297" y="204"/>
                  </a:cubicBezTo>
                  <a:cubicBezTo>
                    <a:pt x="292" y="209"/>
                    <a:pt x="288" y="216"/>
                    <a:pt x="285" y="222"/>
                  </a:cubicBezTo>
                  <a:cubicBezTo>
                    <a:pt x="282" y="229"/>
                    <a:pt x="281" y="236"/>
                    <a:pt x="281" y="246"/>
                  </a:cubicBezTo>
                  <a:cubicBezTo>
                    <a:pt x="281" y="262"/>
                    <a:pt x="285" y="275"/>
                    <a:pt x="295" y="283"/>
                  </a:cubicBezTo>
                  <a:cubicBezTo>
                    <a:pt x="304" y="292"/>
                    <a:pt x="316" y="297"/>
                    <a:pt x="331" y="300"/>
                  </a:cubicBezTo>
                  <a:cubicBezTo>
                    <a:pt x="347" y="302"/>
                    <a:pt x="365" y="304"/>
                    <a:pt x="384" y="306"/>
                  </a:cubicBezTo>
                  <a:cubicBezTo>
                    <a:pt x="404" y="308"/>
                    <a:pt x="422" y="310"/>
                    <a:pt x="439" y="312"/>
                  </a:cubicBezTo>
                  <a:cubicBezTo>
                    <a:pt x="457" y="315"/>
                    <a:pt x="475" y="320"/>
                    <a:pt x="491" y="326"/>
                  </a:cubicBezTo>
                  <a:cubicBezTo>
                    <a:pt x="508" y="333"/>
                    <a:pt x="522" y="343"/>
                    <a:pt x="535" y="355"/>
                  </a:cubicBezTo>
                  <a:cubicBezTo>
                    <a:pt x="547" y="367"/>
                    <a:pt x="557" y="381"/>
                    <a:pt x="564" y="398"/>
                  </a:cubicBezTo>
                  <a:cubicBezTo>
                    <a:pt x="571" y="415"/>
                    <a:pt x="575" y="434"/>
                    <a:pt x="575" y="454"/>
                  </a:cubicBezTo>
                  <a:cubicBezTo>
                    <a:pt x="575" y="478"/>
                    <a:pt x="571" y="498"/>
                    <a:pt x="563" y="515"/>
                  </a:cubicBezTo>
                  <a:close/>
                  <a:moveTo>
                    <a:pt x="699" y="470"/>
                  </a:moveTo>
                  <a:cubicBezTo>
                    <a:pt x="702" y="486"/>
                    <a:pt x="709" y="499"/>
                    <a:pt x="720" y="511"/>
                  </a:cubicBezTo>
                  <a:cubicBezTo>
                    <a:pt x="726" y="518"/>
                    <a:pt x="733" y="523"/>
                    <a:pt x="742" y="528"/>
                  </a:cubicBezTo>
                  <a:cubicBezTo>
                    <a:pt x="750" y="532"/>
                    <a:pt x="761" y="534"/>
                    <a:pt x="773" y="534"/>
                  </a:cubicBezTo>
                  <a:cubicBezTo>
                    <a:pt x="786" y="534"/>
                    <a:pt x="798" y="532"/>
                    <a:pt x="807" y="527"/>
                  </a:cubicBezTo>
                  <a:cubicBezTo>
                    <a:pt x="816" y="521"/>
                    <a:pt x="824" y="515"/>
                    <a:pt x="829" y="507"/>
                  </a:cubicBezTo>
                  <a:cubicBezTo>
                    <a:pt x="832" y="502"/>
                    <a:pt x="834" y="497"/>
                    <a:pt x="836" y="492"/>
                  </a:cubicBezTo>
                  <a:cubicBezTo>
                    <a:pt x="838" y="486"/>
                    <a:pt x="839" y="480"/>
                    <a:pt x="839" y="473"/>
                  </a:cubicBezTo>
                  <a:lnTo>
                    <a:pt x="925" y="473"/>
                  </a:lnTo>
                  <a:cubicBezTo>
                    <a:pt x="924" y="488"/>
                    <a:pt x="921" y="502"/>
                    <a:pt x="917" y="516"/>
                  </a:cubicBezTo>
                  <a:cubicBezTo>
                    <a:pt x="912" y="529"/>
                    <a:pt x="906" y="542"/>
                    <a:pt x="897" y="552"/>
                  </a:cubicBezTo>
                  <a:cubicBezTo>
                    <a:pt x="885" y="568"/>
                    <a:pt x="868" y="582"/>
                    <a:pt x="847" y="593"/>
                  </a:cubicBezTo>
                  <a:cubicBezTo>
                    <a:pt x="825" y="604"/>
                    <a:pt x="801" y="610"/>
                    <a:pt x="773" y="610"/>
                  </a:cubicBezTo>
                  <a:cubicBezTo>
                    <a:pt x="745" y="610"/>
                    <a:pt x="720" y="604"/>
                    <a:pt x="698" y="593"/>
                  </a:cubicBezTo>
                  <a:cubicBezTo>
                    <a:pt x="676" y="581"/>
                    <a:pt x="659" y="568"/>
                    <a:pt x="646" y="552"/>
                  </a:cubicBezTo>
                  <a:cubicBezTo>
                    <a:pt x="633" y="535"/>
                    <a:pt x="623" y="515"/>
                    <a:pt x="616" y="493"/>
                  </a:cubicBezTo>
                  <a:cubicBezTo>
                    <a:pt x="610" y="471"/>
                    <a:pt x="606" y="447"/>
                    <a:pt x="606" y="420"/>
                  </a:cubicBezTo>
                  <a:cubicBezTo>
                    <a:pt x="606" y="394"/>
                    <a:pt x="610" y="369"/>
                    <a:pt x="616" y="346"/>
                  </a:cubicBezTo>
                  <a:cubicBezTo>
                    <a:pt x="623" y="324"/>
                    <a:pt x="633" y="305"/>
                    <a:pt x="646" y="288"/>
                  </a:cubicBezTo>
                  <a:cubicBezTo>
                    <a:pt x="659" y="272"/>
                    <a:pt x="676" y="259"/>
                    <a:pt x="698" y="248"/>
                  </a:cubicBezTo>
                  <a:cubicBezTo>
                    <a:pt x="720" y="236"/>
                    <a:pt x="745" y="231"/>
                    <a:pt x="773" y="231"/>
                  </a:cubicBezTo>
                  <a:cubicBezTo>
                    <a:pt x="801" y="231"/>
                    <a:pt x="825" y="236"/>
                    <a:pt x="847" y="247"/>
                  </a:cubicBezTo>
                  <a:cubicBezTo>
                    <a:pt x="868" y="259"/>
                    <a:pt x="885" y="272"/>
                    <a:pt x="897" y="288"/>
                  </a:cubicBezTo>
                  <a:cubicBezTo>
                    <a:pt x="906" y="299"/>
                    <a:pt x="912" y="311"/>
                    <a:pt x="917" y="324"/>
                  </a:cubicBezTo>
                  <a:cubicBezTo>
                    <a:pt x="921" y="337"/>
                    <a:pt x="924" y="351"/>
                    <a:pt x="925" y="366"/>
                  </a:cubicBezTo>
                  <a:lnTo>
                    <a:pt x="839" y="366"/>
                  </a:lnTo>
                  <a:cubicBezTo>
                    <a:pt x="839" y="359"/>
                    <a:pt x="838" y="353"/>
                    <a:pt x="836" y="348"/>
                  </a:cubicBezTo>
                  <a:cubicBezTo>
                    <a:pt x="834" y="342"/>
                    <a:pt x="832" y="337"/>
                    <a:pt x="829" y="332"/>
                  </a:cubicBezTo>
                  <a:cubicBezTo>
                    <a:pt x="824" y="324"/>
                    <a:pt x="816" y="319"/>
                    <a:pt x="807" y="314"/>
                  </a:cubicBezTo>
                  <a:cubicBezTo>
                    <a:pt x="798" y="309"/>
                    <a:pt x="786" y="306"/>
                    <a:pt x="773" y="306"/>
                  </a:cubicBezTo>
                  <a:cubicBezTo>
                    <a:pt x="761" y="306"/>
                    <a:pt x="750" y="308"/>
                    <a:pt x="742" y="312"/>
                  </a:cubicBezTo>
                  <a:cubicBezTo>
                    <a:pt x="733" y="317"/>
                    <a:pt x="726" y="322"/>
                    <a:pt x="720" y="327"/>
                  </a:cubicBezTo>
                  <a:cubicBezTo>
                    <a:pt x="709" y="339"/>
                    <a:pt x="702" y="353"/>
                    <a:pt x="699" y="369"/>
                  </a:cubicBezTo>
                  <a:cubicBezTo>
                    <a:pt x="697" y="386"/>
                    <a:pt x="695" y="402"/>
                    <a:pt x="695" y="420"/>
                  </a:cubicBezTo>
                  <a:cubicBezTo>
                    <a:pt x="695" y="437"/>
                    <a:pt x="697" y="453"/>
                    <a:pt x="699" y="470"/>
                  </a:cubicBezTo>
                  <a:close/>
                  <a:moveTo>
                    <a:pt x="1072" y="602"/>
                  </a:moveTo>
                  <a:lnTo>
                    <a:pt x="983" y="602"/>
                  </a:lnTo>
                  <a:lnTo>
                    <a:pt x="983" y="240"/>
                  </a:lnTo>
                  <a:lnTo>
                    <a:pt x="1072" y="240"/>
                  </a:lnTo>
                  <a:lnTo>
                    <a:pt x="1072" y="602"/>
                  </a:lnTo>
                  <a:close/>
                  <a:moveTo>
                    <a:pt x="1074" y="189"/>
                  </a:moveTo>
                  <a:lnTo>
                    <a:pt x="980" y="189"/>
                  </a:lnTo>
                  <a:lnTo>
                    <a:pt x="980" y="99"/>
                  </a:lnTo>
                  <a:lnTo>
                    <a:pt x="1074" y="99"/>
                  </a:lnTo>
                  <a:lnTo>
                    <a:pt x="1074" y="189"/>
                  </a:lnTo>
                  <a:close/>
                  <a:moveTo>
                    <a:pt x="1468" y="432"/>
                  </a:moveTo>
                  <a:lnTo>
                    <a:pt x="1468" y="447"/>
                  </a:lnTo>
                  <a:lnTo>
                    <a:pt x="1224" y="447"/>
                  </a:lnTo>
                  <a:cubicBezTo>
                    <a:pt x="1224" y="461"/>
                    <a:pt x="1227" y="475"/>
                    <a:pt x="1231" y="487"/>
                  </a:cubicBezTo>
                  <a:cubicBezTo>
                    <a:pt x="1236" y="500"/>
                    <a:pt x="1242" y="510"/>
                    <a:pt x="1251" y="519"/>
                  </a:cubicBezTo>
                  <a:cubicBezTo>
                    <a:pt x="1258" y="525"/>
                    <a:pt x="1265" y="530"/>
                    <a:pt x="1274" y="534"/>
                  </a:cubicBezTo>
                  <a:cubicBezTo>
                    <a:pt x="1282" y="539"/>
                    <a:pt x="1293" y="541"/>
                    <a:pt x="1305" y="541"/>
                  </a:cubicBezTo>
                  <a:cubicBezTo>
                    <a:pt x="1317" y="541"/>
                    <a:pt x="1328" y="540"/>
                    <a:pt x="1336" y="537"/>
                  </a:cubicBezTo>
                  <a:cubicBezTo>
                    <a:pt x="1344" y="535"/>
                    <a:pt x="1351" y="530"/>
                    <a:pt x="1358" y="524"/>
                  </a:cubicBezTo>
                  <a:cubicBezTo>
                    <a:pt x="1366" y="515"/>
                    <a:pt x="1372" y="505"/>
                    <a:pt x="1376" y="493"/>
                  </a:cubicBezTo>
                  <a:lnTo>
                    <a:pt x="1459" y="493"/>
                  </a:lnTo>
                  <a:cubicBezTo>
                    <a:pt x="1458" y="504"/>
                    <a:pt x="1456" y="515"/>
                    <a:pt x="1449" y="528"/>
                  </a:cubicBezTo>
                  <a:cubicBezTo>
                    <a:pt x="1443" y="541"/>
                    <a:pt x="1436" y="552"/>
                    <a:pt x="1429" y="560"/>
                  </a:cubicBezTo>
                  <a:cubicBezTo>
                    <a:pt x="1413" y="578"/>
                    <a:pt x="1395" y="591"/>
                    <a:pt x="1373" y="599"/>
                  </a:cubicBezTo>
                  <a:cubicBezTo>
                    <a:pt x="1352" y="607"/>
                    <a:pt x="1330" y="611"/>
                    <a:pt x="1306" y="611"/>
                  </a:cubicBezTo>
                  <a:cubicBezTo>
                    <a:pt x="1281" y="611"/>
                    <a:pt x="1259" y="607"/>
                    <a:pt x="1241" y="599"/>
                  </a:cubicBezTo>
                  <a:cubicBezTo>
                    <a:pt x="1222" y="591"/>
                    <a:pt x="1206" y="580"/>
                    <a:pt x="1192" y="566"/>
                  </a:cubicBezTo>
                  <a:cubicBezTo>
                    <a:pt x="1173" y="549"/>
                    <a:pt x="1160" y="527"/>
                    <a:pt x="1150" y="503"/>
                  </a:cubicBezTo>
                  <a:cubicBezTo>
                    <a:pt x="1140" y="478"/>
                    <a:pt x="1136" y="451"/>
                    <a:pt x="1136" y="421"/>
                  </a:cubicBezTo>
                  <a:cubicBezTo>
                    <a:pt x="1136" y="392"/>
                    <a:pt x="1140" y="364"/>
                    <a:pt x="1149" y="340"/>
                  </a:cubicBezTo>
                  <a:cubicBezTo>
                    <a:pt x="1157" y="316"/>
                    <a:pt x="1170" y="294"/>
                    <a:pt x="1188" y="277"/>
                  </a:cubicBezTo>
                  <a:cubicBezTo>
                    <a:pt x="1202" y="263"/>
                    <a:pt x="1218" y="251"/>
                    <a:pt x="1237" y="243"/>
                  </a:cubicBezTo>
                  <a:cubicBezTo>
                    <a:pt x="1257" y="235"/>
                    <a:pt x="1279" y="230"/>
                    <a:pt x="1304" y="230"/>
                  </a:cubicBezTo>
                  <a:cubicBezTo>
                    <a:pt x="1331" y="230"/>
                    <a:pt x="1356" y="236"/>
                    <a:pt x="1380" y="247"/>
                  </a:cubicBezTo>
                  <a:cubicBezTo>
                    <a:pt x="1403" y="258"/>
                    <a:pt x="1422" y="275"/>
                    <a:pt x="1437" y="298"/>
                  </a:cubicBezTo>
                  <a:cubicBezTo>
                    <a:pt x="1451" y="318"/>
                    <a:pt x="1459" y="338"/>
                    <a:pt x="1463" y="358"/>
                  </a:cubicBezTo>
                  <a:cubicBezTo>
                    <a:pt x="1467" y="379"/>
                    <a:pt x="1468" y="400"/>
                    <a:pt x="1468" y="423"/>
                  </a:cubicBezTo>
                  <a:cubicBezTo>
                    <a:pt x="1468" y="426"/>
                    <a:pt x="1468" y="429"/>
                    <a:pt x="1468" y="432"/>
                  </a:cubicBezTo>
                  <a:close/>
                  <a:moveTo>
                    <a:pt x="1752" y="602"/>
                  </a:moveTo>
                  <a:lnTo>
                    <a:pt x="1752" y="379"/>
                  </a:lnTo>
                  <a:cubicBezTo>
                    <a:pt x="1752" y="358"/>
                    <a:pt x="1748" y="341"/>
                    <a:pt x="1739" y="329"/>
                  </a:cubicBezTo>
                  <a:cubicBezTo>
                    <a:pt x="1731" y="318"/>
                    <a:pt x="1715" y="312"/>
                    <a:pt x="1692" y="312"/>
                  </a:cubicBezTo>
                  <a:cubicBezTo>
                    <a:pt x="1676" y="312"/>
                    <a:pt x="1663" y="316"/>
                    <a:pt x="1653" y="324"/>
                  </a:cubicBezTo>
                  <a:cubicBezTo>
                    <a:pt x="1643" y="332"/>
                    <a:pt x="1635" y="343"/>
                    <a:pt x="1629" y="357"/>
                  </a:cubicBezTo>
                  <a:cubicBezTo>
                    <a:pt x="1623" y="370"/>
                    <a:pt x="1619" y="386"/>
                    <a:pt x="1618" y="404"/>
                  </a:cubicBezTo>
                  <a:cubicBezTo>
                    <a:pt x="1617" y="422"/>
                    <a:pt x="1617" y="438"/>
                    <a:pt x="1617" y="454"/>
                  </a:cubicBezTo>
                  <a:lnTo>
                    <a:pt x="1617" y="602"/>
                  </a:lnTo>
                  <a:lnTo>
                    <a:pt x="1529" y="602"/>
                  </a:lnTo>
                  <a:lnTo>
                    <a:pt x="1529" y="240"/>
                  </a:lnTo>
                  <a:lnTo>
                    <a:pt x="1603" y="240"/>
                  </a:lnTo>
                  <a:lnTo>
                    <a:pt x="1609" y="286"/>
                  </a:lnTo>
                  <a:cubicBezTo>
                    <a:pt x="1620" y="267"/>
                    <a:pt x="1635" y="253"/>
                    <a:pt x="1655" y="244"/>
                  </a:cubicBezTo>
                  <a:cubicBezTo>
                    <a:pt x="1675" y="235"/>
                    <a:pt x="1695" y="230"/>
                    <a:pt x="1716" y="230"/>
                  </a:cubicBezTo>
                  <a:cubicBezTo>
                    <a:pt x="1736" y="230"/>
                    <a:pt x="1753" y="234"/>
                    <a:pt x="1768" y="240"/>
                  </a:cubicBezTo>
                  <a:cubicBezTo>
                    <a:pt x="1783" y="247"/>
                    <a:pt x="1796" y="256"/>
                    <a:pt x="1807" y="267"/>
                  </a:cubicBezTo>
                  <a:cubicBezTo>
                    <a:pt x="1817" y="279"/>
                    <a:pt x="1825" y="292"/>
                    <a:pt x="1831" y="308"/>
                  </a:cubicBezTo>
                  <a:cubicBezTo>
                    <a:pt x="1836" y="324"/>
                    <a:pt x="1839" y="341"/>
                    <a:pt x="1839" y="359"/>
                  </a:cubicBezTo>
                  <a:lnTo>
                    <a:pt x="1839" y="602"/>
                  </a:lnTo>
                  <a:lnTo>
                    <a:pt x="1752" y="602"/>
                  </a:lnTo>
                  <a:close/>
                  <a:moveTo>
                    <a:pt x="1989" y="470"/>
                  </a:moveTo>
                  <a:cubicBezTo>
                    <a:pt x="1992" y="486"/>
                    <a:pt x="1999" y="499"/>
                    <a:pt x="2010" y="511"/>
                  </a:cubicBezTo>
                  <a:cubicBezTo>
                    <a:pt x="2016" y="518"/>
                    <a:pt x="2023" y="523"/>
                    <a:pt x="2032" y="528"/>
                  </a:cubicBezTo>
                  <a:cubicBezTo>
                    <a:pt x="2040" y="532"/>
                    <a:pt x="2051" y="534"/>
                    <a:pt x="2063" y="534"/>
                  </a:cubicBezTo>
                  <a:cubicBezTo>
                    <a:pt x="2076" y="534"/>
                    <a:pt x="2088" y="532"/>
                    <a:pt x="2097" y="527"/>
                  </a:cubicBezTo>
                  <a:cubicBezTo>
                    <a:pt x="2106" y="521"/>
                    <a:pt x="2114" y="515"/>
                    <a:pt x="2119" y="507"/>
                  </a:cubicBezTo>
                  <a:cubicBezTo>
                    <a:pt x="2122" y="502"/>
                    <a:pt x="2124" y="497"/>
                    <a:pt x="2126" y="492"/>
                  </a:cubicBezTo>
                  <a:cubicBezTo>
                    <a:pt x="2128" y="486"/>
                    <a:pt x="2129" y="480"/>
                    <a:pt x="2129" y="473"/>
                  </a:cubicBezTo>
                  <a:lnTo>
                    <a:pt x="2215" y="473"/>
                  </a:lnTo>
                  <a:cubicBezTo>
                    <a:pt x="2214" y="488"/>
                    <a:pt x="2212" y="502"/>
                    <a:pt x="2207" y="516"/>
                  </a:cubicBezTo>
                  <a:cubicBezTo>
                    <a:pt x="2202" y="529"/>
                    <a:pt x="2196" y="542"/>
                    <a:pt x="2187" y="552"/>
                  </a:cubicBezTo>
                  <a:cubicBezTo>
                    <a:pt x="2175" y="568"/>
                    <a:pt x="2158" y="582"/>
                    <a:pt x="2137" y="593"/>
                  </a:cubicBezTo>
                  <a:cubicBezTo>
                    <a:pt x="2115" y="604"/>
                    <a:pt x="2091" y="610"/>
                    <a:pt x="2063" y="610"/>
                  </a:cubicBezTo>
                  <a:cubicBezTo>
                    <a:pt x="2035" y="610"/>
                    <a:pt x="2010" y="604"/>
                    <a:pt x="1988" y="593"/>
                  </a:cubicBezTo>
                  <a:cubicBezTo>
                    <a:pt x="1966" y="581"/>
                    <a:pt x="1949" y="568"/>
                    <a:pt x="1936" y="552"/>
                  </a:cubicBezTo>
                  <a:cubicBezTo>
                    <a:pt x="1923" y="535"/>
                    <a:pt x="1913" y="515"/>
                    <a:pt x="1906" y="493"/>
                  </a:cubicBezTo>
                  <a:cubicBezTo>
                    <a:pt x="1900" y="471"/>
                    <a:pt x="1896" y="447"/>
                    <a:pt x="1896" y="420"/>
                  </a:cubicBezTo>
                  <a:cubicBezTo>
                    <a:pt x="1896" y="394"/>
                    <a:pt x="1900" y="369"/>
                    <a:pt x="1906" y="346"/>
                  </a:cubicBezTo>
                  <a:cubicBezTo>
                    <a:pt x="1913" y="324"/>
                    <a:pt x="1923" y="305"/>
                    <a:pt x="1936" y="288"/>
                  </a:cubicBezTo>
                  <a:cubicBezTo>
                    <a:pt x="1949" y="272"/>
                    <a:pt x="1966" y="259"/>
                    <a:pt x="1988" y="248"/>
                  </a:cubicBezTo>
                  <a:cubicBezTo>
                    <a:pt x="2010" y="236"/>
                    <a:pt x="2035" y="231"/>
                    <a:pt x="2063" y="231"/>
                  </a:cubicBezTo>
                  <a:cubicBezTo>
                    <a:pt x="2091" y="231"/>
                    <a:pt x="2115" y="236"/>
                    <a:pt x="2137" y="247"/>
                  </a:cubicBezTo>
                  <a:cubicBezTo>
                    <a:pt x="2158" y="259"/>
                    <a:pt x="2175" y="272"/>
                    <a:pt x="2187" y="288"/>
                  </a:cubicBezTo>
                  <a:cubicBezTo>
                    <a:pt x="2196" y="299"/>
                    <a:pt x="2202" y="311"/>
                    <a:pt x="2207" y="324"/>
                  </a:cubicBezTo>
                  <a:cubicBezTo>
                    <a:pt x="2212" y="337"/>
                    <a:pt x="2214" y="351"/>
                    <a:pt x="2215" y="366"/>
                  </a:cubicBezTo>
                  <a:lnTo>
                    <a:pt x="2129" y="366"/>
                  </a:lnTo>
                  <a:cubicBezTo>
                    <a:pt x="2129" y="359"/>
                    <a:pt x="2128" y="353"/>
                    <a:pt x="2126" y="348"/>
                  </a:cubicBezTo>
                  <a:cubicBezTo>
                    <a:pt x="2124" y="342"/>
                    <a:pt x="2122" y="337"/>
                    <a:pt x="2119" y="332"/>
                  </a:cubicBezTo>
                  <a:cubicBezTo>
                    <a:pt x="2114" y="324"/>
                    <a:pt x="2106" y="319"/>
                    <a:pt x="2097" y="314"/>
                  </a:cubicBezTo>
                  <a:cubicBezTo>
                    <a:pt x="2088" y="309"/>
                    <a:pt x="2076" y="306"/>
                    <a:pt x="2063" y="306"/>
                  </a:cubicBezTo>
                  <a:cubicBezTo>
                    <a:pt x="2051" y="306"/>
                    <a:pt x="2040" y="308"/>
                    <a:pt x="2032" y="312"/>
                  </a:cubicBezTo>
                  <a:cubicBezTo>
                    <a:pt x="2023" y="317"/>
                    <a:pt x="2016" y="322"/>
                    <a:pt x="2010" y="327"/>
                  </a:cubicBezTo>
                  <a:cubicBezTo>
                    <a:pt x="1999" y="339"/>
                    <a:pt x="1992" y="353"/>
                    <a:pt x="1989" y="369"/>
                  </a:cubicBezTo>
                  <a:cubicBezTo>
                    <a:pt x="1987" y="386"/>
                    <a:pt x="1985" y="402"/>
                    <a:pt x="1985" y="420"/>
                  </a:cubicBezTo>
                  <a:cubicBezTo>
                    <a:pt x="1985" y="437"/>
                    <a:pt x="1987" y="453"/>
                    <a:pt x="1989" y="470"/>
                  </a:cubicBezTo>
                  <a:close/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2C03D54-32BA-4630-A9E1-BB90A19D9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121" y="3844937"/>
              <a:ext cx="23812" cy="33338"/>
            </a:xfrm>
            <a:custGeom>
              <a:avLst/>
              <a:gdLst>
                <a:gd name="T0" fmla="*/ 6 w 64"/>
                <a:gd name="T1" fmla="*/ 40 h 93"/>
                <a:gd name="T2" fmla="*/ 26 w 64"/>
                <a:gd name="T3" fmla="*/ 72 h 93"/>
                <a:gd name="T4" fmla="*/ 49 w 64"/>
                <a:gd name="T5" fmla="*/ 87 h 93"/>
                <a:gd name="T6" fmla="*/ 63 w 64"/>
                <a:gd name="T7" fmla="*/ 92 h 93"/>
                <a:gd name="T8" fmla="*/ 63 w 64"/>
                <a:gd name="T9" fmla="*/ 0 h 93"/>
                <a:gd name="T10" fmla="*/ 0 w 64"/>
                <a:gd name="T11" fmla="*/ 0 h 93"/>
                <a:gd name="T12" fmla="*/ 6 w 64"/>
                <a:gd name="T13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3">
                  <a:moveTo>
                    <a:pt x="6" y="40"/>
                  </a:moveTo>
                  <a:cubicBezTo>
                    <a:pt x="11" y="53"/>
                    <a:pt x="17" y="63"/>
                    <a:pt x="26" y="72"/>
                  </a:cubicBezTo>
                  <a:cubicBezTo>
                    <a:pt x="33" y="78"/>
                    <a:pt x="40" y="83"/>
                    <a:pt x="49" y="87"/>
                  </a:cubicBezTo>
                  <a:cubicBezTo>
                    <a:pt x="53" y="90"/>
                    <a:pt x="58" y="91"/>
                    <a:pt x="63" y="92"/>
                  </a:cubicBezTo>
                  <a:lnTo>
                    <a:pt x="63" y="0"/>
                  </a:lnTo>
                  <a:lnTo>
                    <a:pt x="0" y="0"/>
                  </a:lnTo>
                  <a:cubicBezTo>
                    <a:pt x="0" y="14"/>
                    <a:pt x="2" y="28"/>
                    <a:pt x="6" y="40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13C7017A-95B8-4801-AEC2-3103B0EBF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93" y="3767150"/>
              <a:ext cx="112712" cy="134937"/>
            </a:xfrm>
            <a:custGeom>
              <a:avLst/>
              <a:gdLst>
                <a:gd name="T0" fmla="*/ 222 w 311"/>
                <a:gd name="T1" fmla="*/ 149 h 373"/>
                <a:gd name="T2" fmla="*/ 210 w 311"/>
                <a:gd name="T3" fmla="*/ 98 h 373"/>
                <a:gd name="T4" fmla="*/ 162 w 311"/>
                <a:gd name="T5" fmla="*/ 81 h 373"/>
                <a:gd name="T6" fmla="*/ 124 w 311"/>
                <a:gd name="T7" fmla="*/ 94 h 373"/>
                <a:gd name="T8" fmla="*/ 99 w 311"/>
                <a:gd name="T9" fmla="*/ 126 h 373"/>
                <a:gd name="T10" fmla="*/ 89 w 311"/>
                <a:gd name="T11" fmla="*/ 174 h 373"/>
                <a:gd name="T12" fmla="*/ 87 w 311"/>
                <a:gd name="T13" fmla="*/ 223 h 373"/>
                <a:gd name="T14" fmla="*/ 87 w 311"/>
                <a:gd name="T15" fmla="*/ 372 h 373"/>
                <a:gd name="T16" fmla="*/ 0 w 311"/>
                <a:gd name="T17" fmla="*/ 372 h 373"/>
                <a:gd name="T18" fmla="*/ 0 w 311"/>
                <a:gd name="T19" fmla="*/ 9 h 373"/>
                <a:gd name="T20" fmla="*/ 73 w 311"/>
                <a:gd name="T21" fmla="*/ 9 h 373"/>
                <a:gd name="T22" fmla="*/ 80 w 311"/>
                <a:gd name="T23" fmla="*/ 56 h 373"/>
                <a:gd name="T24" fmla="*/ 125 w 311"/>
                <a:gd name="T25" fmla="*/ 14 h 373"/>
                <a:gd name="T26" fmla="*/ 187 w 311"/>
                <a:gd name="T27" fmla="*/ 0 h 373"/>
                <a:gd name="T28" fmla="*/ 239 w 311"/>
                <a:gd name="T29" fmla="*/ 10 h 373"/>
                <a:gd name="T30" fmla="*/ 277 w 311"/>
                <a:gd name="T31" fmla="*/ 37 h 373"/>
                <a:gd name="T32" fmla="*/ 301 w 311"/>
                <a:gd name="T33" fmla="*/ 78 h 373"/>
                <a:gd name="T34" fmla="*/ 310 w 311"/>
                <a:gd name="T35" fmla="*/ 129 h 373"/>
                <a:gd name="T36" fmla="*/ 310 w 311"/>
                <a:gd name="T37" fmla="*/ 372 h 373"/>
                <a:gd name="T38" fmla="*/ 222 w 311"/>
                <a:gd name="T39" fmla="*/ 372 h 373"/>
                <a:gd name="T40" fmla="*/ 222 w 311"/>
                <a:gd name="T41" fmla="*/ 14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373">
                  <a:moveTo>
                    <a:pt x="222" y="149"/>
                  </a:moveTo>
                  <a:cubicBezTo>
                    <a:pt x="222" y="127"/>
                    <a:pt x="218" y="110"/>
                    <a:pt x="210" y="98"/>
                  </a:cubicBezTo>
                  <a:cubicBezTo>
                    <a:pt x="201" y="87"/>
                    <a:pt x="186" y="81"/>
                    <a:pt x="162" y="81"/>
                  </a:cubicBezTo>
                  <a:cubicBezTo>
                    <a:pt x="147" y="81"/>
                    <a:pt x="134" y="85"/>
                    <a:pt x="124" y="94"/>
                  </a:cubicBezTo>
                  <a:cubicBezTo>
                    <a:pt x="113" y="102"/>
                    <a:pt x="105" y="113"/>
                    <a:pt x="99" y="126"/>
                  </a:cubicBezTo>
                  <a:cubicBezTo>
                    <a:pt x="93" y="140"/>
                    <a:pt x="90" y="156"/>
                    <a:pt x="89" y="174"/>
                  </a:cubicBezTo>
                  <a:cubicBezTo>
                    <a:pt x="88" y="191"/>
                    <a:pt x="87" y="208"/>
                    <a:pt x="87" y="223"/>
                  </a:cubicBezTo>
                  <a:lnTo>
                    <a:pt x="87" y="372"/>
                  </a:lnTo>
                  <a:lnTo>
                    <a:pt x="0" y="372"/>
                  </a:lnTo>
                  <a:lnTo>
                    <a:pt x="0" y="9"/>
                  </a:lnTo>
                  <a:lnTo>
                    <a:pt x="73" y="9"/>
                  </a:lnTo>
                  <a:lnTo>
                    <a:pt x="80" y="56"/>
                  </a:lnTo>
                  <a:cubicBezTo>
                    <a:pt x="90" y="37"/>
                    <a:pt x="105" y="23"/>
                    <a:pt x="125" y="14"/>
                  </a:cubicBezTo>
                  <a:cubicBezTo>
                    <a:pt x="144" y="5"/>
                    <a:pt x="166" y="0"/>
                    <a:pt x="187" y="0"/>
                  </a:cubicBezTo>
                  <a:cubicBezTo>
                    <a:pt x="206" y="0"/>
                    <a:pt x="224" y="3"/>
                    <a:pt x="239" y="10"/>
                  </a:cubicBezTo>
                  <a:cubicBezTo>
                    <a:pt x="254" y="16"/>
                    <a:pt x="267" y="25"/>
                    <a:pt x="277" y="37"/>
                  </a:cubicBezTo>
                  <a:cubicBezTo>
                    <a:pt x="288" y="48"/>
                    <a:pt x="296" y="62"/>
                    <a:pt x="301" y="78"/>
                  </a:cubicBezTo>
                  <a:cubicBezTo>
                    <a:pt x="307" y="94"/>
                    <a:pt x="310" y="110"/>
                    <a:pt x="310" y="129"/>
                  </a:cubicBezTo>
                  <a:lnTo>
                    <a:pt x="310" y="372"/>
                  </a:lnTo>
                  <a:lnTo>
                    <a:pt x="222" y="372"/>
                  </a:lnTo>
                  <a:lnTo>
                    <a:pt x="222" y="14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42F48B6-3EA7-48D7-ACD5-12A687E6A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743" y="3767150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9 w 334"/>
                <a:gd name="T7" fmla="*/ 217 h 382"/>
                <a:gd name="T8" fmla="*/ 96 w 334"/>
                <a:gd name="T9" fmla="*/ 257 h 382"/>
                <a:gd name="T10" fmla="*/ 116 w 334"/>
                <a:gd name="T11" fmla="*/ 288 h 382"/>
                <a:gd name="T12" fmla="*/ 138 w 334"/>
                <a:gd name="T13" fmla="*/ 304 h 382"/>
                <a:gd name="T14" fmla="*/ 169 w 334"/>
                <a:gd name="T15" fmla="*/ 311 h 382"/>
                <a:gd name="T16" fmla="*/ 201 w 334"/>
                <a:gd name="T17" fmla="*/ 307 h 382"/>
                <a:gd name="T18" fmla="*/ 223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8 w 334"/>
                <a:gd name="T29" fmla="*/ 369 h 382"/>
                <a:gd name="T30" fmla="*/ 171 w 334"/>
                <a:gd name="T31" fmla="*/ 381 h 382"/>
                <a:gd name="T32" fmla="*/ 105 w 334"/>
                <a:gd name="T33" fmla="*/ 369 h 382"/>
                <a:gd name="T34" fmla="*/ 56 w 334"/>
                <a:gd name="T35" fmla="*/ 336 h 382"/>
                <a:gd name="T36" fmla="*/ 15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3 w 334"/>
                <a:gd name="T43" fmla="*/ 46 h 382"/>
                <a:gd name="T44" fmla="*/ 102 w 334"/>
                <a:gd name="T45" fmla="*/ 13 h 382"/>
                <a:gd name="T46" fmla="*/ 169 w 334"/>
                <a:gd name="T47" fmla="*/ 0 h 382"/>
                <a:gd name="T48" fmla="*/ 244 w 334"/>
                <a:gd name="T49" fmla="*/ 16 h 382"/>
                <a:gd name="T50" fmla="*/ 302 w 334"/>
                <a:gd name="T51" fmla="*/ 67 h 382"/>
                <a:gd name="T52" fmla="*/ 328 w 334"/>
                <a:gd name="T53" fmla="*/ 127 h 382"/>
                <a:gd name="T54" fmla="*/ 333 w 334"/>
                <a:gd name="T55" fmla="*/ 193 h 382"/>
                <a:gd name="T56" fmla="*/ 246 w 334"/>
                <a:gd name="T57" fmla="*/ 154 h 382"/>
                <a:gd name="T58" fmla="*/ 223 w 334"/>
                <a:gd name="T59" fmla="*/ 91 h 382"/>
                <a:gd name="T60" fmla="*/ 201 w 334"/>
                <a:gd name="T61" fmla="*/ 76 h 382"/>
                <a:gd name="T62" fmla="*/ 168 w 334"/>
                <a:gd name="T63" fmla="*/ 70 h 382"/>
                <a:gd name="T64" fmla="*/ 132 w 334"/>
                <a:gd name="T65" fmla="*/ 78 h 382"/>
                <a:gd name="T66" fmla="*/ 107 w 334"/>
                <a:gd name="T67" fmla="*/ 97 h 382"/>
                <a:gd name="T68" fmla="*/ 93 w 334"/>
                <a:gd name="T69" fmla="*/ 122 h 382"/>
                <a:gd name="T70" fmla="*/ 88 w 334"/>
                <a:gd name="T71" fmla="*/ 154 h 382"/>
                <a:gd name="T72" fmla="*/ 246 w 334"/>
                <a:gd name="T73" fmla="*/ 15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3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9" y="217"/>
                  </a:lnTo>
                  <a:cubicBezTo>
                    <a:pt x="89" y="231"/>
                    <a:pt x="91" y="244"/>
                    <a:pt x="96" y="257"/>
                  </a:cubicBezTo>
                  <a:cubicBezTo>
                    <a:pt x="100" y="270"/>
                    <a:pt x="107" y="280"/>
                    <a:pt x="116" y="288"/>
                  </a:cubicBezTo>
                  <a:cubicBezTo>
                    <a:pt x="122" y="295"/>
                    <a:pt x="129" y="300"/>
                    <a:pt x="138" y="304"/>
                  </a:cubicBezTo>
                  <a:cubicBezTo>
                    <a:pt x="146" y="309"/>
                    <a:pt x="157" y="311"/>
                    <a:pt x="169" y="311"/>
                  </a:cubicBezTo>
                  <a:cubicBezTo>
                    <a:pt x="182" y="311"/>
                    <a:pt x="192" y="310"/>
                    <a:pt x="201" y="307"/>
                  </a:cubicBezTo>
                  <a:cubicBezTo>
                    <a:pt x="209" y="304"/>
                    <a:pt x="216" y="300"/>
                    <a:pt x="223" y="293"/>
                  </a:cubicBezTo>
                  <a:cubicBezTo>
                    <a:pt x="231" y="285"/>
                    <a:pt x="237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19" y="285"/>
                    <a:pt x="313" y="298"/>
                  </a:cubicBezTo>
                  <a:cubicBezTo>
                    <a:pt x="306" y="311"/>
                    <a:pt x="300" y="321"/>
                    <a:pt x="293" y="330"/>
                  </a:cubicBezTo>
                  <a:cubicBezTo>
                    <a:pt x="278" y="348"/>
                    <a:pt x="259" y="361"/>
                    <a:pt x="238" y="369"/>
                  </a:cubicBezTo>
                  <a:cubicBezTo>
                    <a:pt x="216" y="377"/>
                    <a:pt x="194" y="381"/>
                    <a:pt x="171" y="381"/>
                  </a:cubicBezTo>
                  <a:cubicBezTo>
                    <a:pt x="146" y="381"/>
                    <a:pt x="124" y="377"/>
                    <a:pt x="105" y="369"/>
                  </a:cubicBezTo>
                  <a:cubicBezTo>
                    <a:pt x="87" y="360"/>
                    <a:pt x="71" y="350"/>
                    <a:pt x="56" y="336"/>
                  </a:cubicBezTo>
                  <a:cubicBezTo>
                    <a:pt x="38" y="318"/>
                    <a:pt x="24" y="297"/>
                    <a:pt x="15" y="272"/>
                  </a:cubicBezTo>
                  <a:cubicBezTo>
                    <a:pt x="5" y="248"/>
                    <a:pt x="0" y="220"/>
                    <a:pt x="0" y="191"/>
                  </a:cubicBezTo>
                  <a:cubicBezTo>
                    <a:pt x="0" y="161"/>
                    <a:pt x="5" y="134"/>
                    <a:pt x="13" y="109"/>
                  </a:cubicBezTo>
                  <a:cubicBezTo>
                    <a:pt x="22" y="85"/>
                    <a:pt x="35" y="64"/>
                    <a:pt x="53" y="46"/>
                  </a:cubicBezTo>
                  <a:cubicBezTo>
                    <a:pt x="66" y="32"/>
                    <a:pt x="83" y="21"/>
                    <a:pt x="102" y="13"/>
                  </a:cubicBezTo>
                  <a:cubicBezTo>
                    <a:pt x="121" y="4"/>
                    <a:pt x="144" y="0"/>
                    <a:pt x="169" y="0"/>
                  </a:cubicBezTo>
                  <a:cubicBezTo>
                    <a:pt x="196" y="0"/>
                    <a:pt x="221" y="5"/>
                    <a:pt x="244" y="16"/>
                  </a:cubicBezTo>
                  <a:cubicBezTo>
                    <a:pt x="268" y="27"/>
                    <a:pt x="287" y="44"/>
                    <a:pt x="302" y="67"/>
                  </a:cubicBezTo>
                  <a:cubicBezTo>
                    <a:pt x="315" y="87"/>
                    <a:pt x="324" y="107"/>
                    <a:pt x="328" y="127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46" y="154"/>
                  </a:moveTo>
                  <a:cubicBezTo>
                    <a:pt x="245" y="127"/>
                    <a:pt x="238" y="106"/>
                    <a:pt x="223" y="91"/>
                  </a:cubicBezTo>
                  <a:cubicBezTo>
                    <a:pt x="217" y="84"/>
                    <a:pt x="210" y="79"/>
                    <a:pt x="201" y="76"/>
                  </a:cubicBezTo>
                  <a:cubicBezTo>
                    <a:pt x="191" y="72"/>
                    <a:pt x="181" y="70"/>
                    <a:pt x="168" y="70"/>
                  </a:cubicBezTo>
                  <a:cubicBezTo>
                    <a:pt x="155" y="70"/>
                    <a:pt x="143" y="73"/>
                    <a:pt x="132" y="78"/>
                  </a:cubicBezTo>
                  <a:cubicBezTo>
                    <a:pt x="122" y="83"/>
                    <a:pt x="114" y="90"/>
                    <a:pt x="107" y="97"/>
                  </a:cubicBezTo>
                  <a:cubicBezTo>
                    <a:pt x="101" y="105"/>
                    <a:pt x="96" y="113"/>
                    <a:pt x="93" y="122"/>
                  </a:cubicBezTo>
                  <a:cubicBezTo>
                    <a:pt x="90" y="131"/>
                    <a:pt x="89" y="141"/>
                    <a:pt x="88" y="154"/>
                  </a:cubicBezTo>
                  <a:lnTo>
                    <a:pt x="246" y="154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37EA0D7-27F5-47F4-B259-371EF1C9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567" y="3729050"/>
              <a:ext cx="90487" cy="174625"/>
            </a:xfrm>
            <a:custGeom>
              <a:avLst/>
              <a:gdLst>
                <a:gd name="T0" fmla="*/ 251 w 252"/>
                <a:gd name="T1" fmla="*/ 472 h 483"/>
                <a:gd name="T2" fmla="*/ 176 w 252"/>
                <a:gd name="T3" fmla="*/ 482 h 483"/>
                <a:gd name="T4" fmla="*/ 94 w 252"/>
                <a:gd name="T5" fmla="*/ 452 h 483"/>
                <a:gd name="T6" fmla="*/ 66 w 252"/>
                <a:gd name="T7" fmla="*/ 370 h 483"/>
                <a:gd name="T8" fmla="*/ 66 w 252"/>
                <a:gd name="T9" fmla="*/ 186 h 483"/>
                <a:gd name="T10" fmla="*/ 0 w 252"/>
                <a:gd name="T11" fmla="*/ 186 h 483"/>
                <a:gd name="T12" fmla="*/ 0 w 252"/>
                <a:gd name="T13" fmla="*/ 114 h 483"/>
                <a:gd name="T14" fmla="*/ 66 w 252"/>
                <a:gd name="T15" fmla="*/ 114 h 483"/>
                <a:gd name="T16" fmla="*/ 66 w 252"/>
                <a:gd name="T17" fmla="*/ 22 h 483"/>
                <a:gd name="T18" fmla="*/ 154 w 252"/>
                <a:gd name="T19" fmla="*/ 0 h 483"/>
                <a:gd name="T20" fmla="*/ 154 w 252"/>
                <a:gd name="T21" fmla="*/ 114 h 483"/>
                <a:gd name="T22" fmla="*/ 246 w 252"/>
                <a:gd name="T23" fmla="*/ 114 h 483"/>
                <a:gd name="T24" fmla="*/ 246 w 252"/>
                <a:gd name="T25" fmla="*/ 186 h 483"/>
                <a:gd name="T26" fmla="*/ 154 w 252"/>
                <a:gd name="T27" fmla="*/ 186 h 483"/>
                <a:gd name="T28" fmla="*/ 154 w 252"/>
                <a:gd name="T29" fmla="*/ 362 h 483"/>
                <a:gd name="T30" fmla="*/ 164 w 252"/>
                <a:gd name="T31" fmla="*/ 392 h 483"/>
                <a:gd name="T32" fmla="*/ 195 w 252"/>
                <a:gd name="T33" fmla="*/ 402 h 483"/>
                <a:gd name="T34" fmla="*/ 221 w 252"/>
                <a:gd name="T35" fmla="*/ 401 h 483"/>
                <a:gd name="T36" fmla="*/ 251 w 252"/>
                <a:gd name="T37" fmla="*/ 398 h 483"/>
                <a:gd name="T38" fmla="*/ 251 w 252"/>
                <a:gd name="T39" fmla="*/ 47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2" h="483">
                  <a:moveTo>
                    <a:pt x="251" y="472"/>
                  </a:moveTo>
                  <a:cubicBezTo>
                    <a:pt x="226" y="478"/>
                    <a:pt x="201" y="482"/>
                    <a:pt x="176" y="482"/>
                  </a:cubicBezTo>
                  <a:cubicBezTo>
                    <a:pt x="139" y="482"/>
                    <a:pt x="112" y="472"/>
                    <a:pt x="94" y="452"/>
                  </a:cubicBezTo>
                  <a:cubicBezTo>
                    <a:pt x="76" y="432"/>
                    <a:pt x="66" y="405"/>
                    <a:pt x="66" y="370"/>
                  </a:cubicBezTo>
                  <a:lnTo>
                    <a:pt x="66" y="186"/>
                  </a:lnTo>
                  <a:lnTo>
                    <a:pt x="0" y="186"/>
                  </a:lnTo>
                  <a:lnTo>
                    <a:pt x="0" y="114"/>
                  </a:lnTo>
                  <a:lnTo>
                    <a:pt x="66" y="114"/>
                  </a:lnTo>
                  <a:lnTo>
                    <a:pt x="66" y="22"/>
                  </a:lnTo>
                  <a:lnTo>
                    <a:pt x="154" y="0"/>
                  </a:lnTo>
                  <a:lnTo>
                    <a:pt x="154" y="114"/>
                  </a:lnTo>
                  <a:lnTo>
                    <a:pt x="246" y="114"/>
                  </a:lnTo>
                  <a:lnTo>
                    <a:pt x="246" y="186"/>
                  </a:lnTo>
                  <a:lnTo>
                    <a:pt x="154" y="186"/>
                  </a:lnTo>
                  <a:lnTo>
                    <a:pt x="154" y="362"/>
                  </a:lnTo>
                  <a:cubicBezTo>
                    <a:pt x="154" y="376"/>
                    <a:pt x="157" y="386"/>
                    <a:pt x="164" y="392"/>
                  </a:cubicBezTo>
                  <a:cubicBezTo>
                    <a:pt x="170" y="399"/>
                    <a:pt x="181" y="402"/>
                    <a:pt x="195" y="402"/>
                  </a:cubicBezTo>
                  <a:cubicBezTo>
                    <a:pt x="204" y="402"/>
                    <a:pt x="213" y="402"/>
                    <a:pt x="221" y="401"/>
                  </a:cubicBezTo>
                  <a:cubicBezTo>
                    <a:pt x="229" y="401"/>
                    <a:pt x="239" y="400"/>
                    <a:pt x="251" y="398"/>
                  </a:cubicBezTo>
                  <a:lnTo>
                    <a:pt x="251" y="472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0E5E5F6-5E61-48B4-93F5-A422A9FF7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104" y="3719525"/>
              <a:ext cx="112713" cy="182563"/>
            </a:xfrm>
            <a:custGeom>
              <a:avLst/>
              <a:gdLst>
                <a:gd name="T0" fmla="*/ 223 w 311"/>
                <a:gd name="T1" fmla="*/ 279 h 505"/>
                <a:gd name="T2" fmla="*/ 210 w 311"/>
                <a:gd name="T3" fmla="*/ 230 h 505"/>
                <a:gd name="T4" fmla="*/ 163 w 311"/>
                <a:gd name="T5" fmla="*/ 212 h 505"/>
                <a:gd name="T6" fmla="*/ 129 w 311"/>
                <a:gd name="T7" fmla="*/ 222 h 505"/>
                <a:gd name="T8" fmla="*/ 105 w 311"/>
                <a:gd name="T9" fmla="*/ 245 h 505"/>
                <a:gd name="T10" fmla="*/ 92 w 311"/>
                <a:gd name="T11" fmla="*/ 278 h 505"/>
                <a:gd name="T12" fmla="*/ 88 w 311"/>
                <a:gd name="T13" fmla="*/ 312 h 505"/>
                <a:gd name="T14" fmla="*/ 88 w 311"/>
                <a:gd name="T15" fmla="*/ 504 h 505"/>
                <a:gd name="T16" fmla="*/ 0 w 311"/>
                <a:gd name="T17" fmla="*/ 504 h 505"/>
                <a:gd name="T18" fmla="*/ 0 w 311"/>
                <a:gd name="T19" fmla="*/ 0 h 505"/>
                <a:gd name="T20" fmla="*/ 88 w 311"/>
                <a:gd name="T21" fmla="*/ 0 h 505"/>
                <a:gd name="T22" fmla="*/ 88 w 311"/>
                <a:gd name="T23" fmla="*/ 180 h 505"/>
                <a:gd name="T24" fmla="*/ 131 w 311"/>
                <a:gd name="T25" fmla="*/ 144 h 505"/>
                <a:gd name="T26" fmla="*/ 187 w 311"/>
                <a:gd name="T27" fmla="*/ 132 h 505"/>
                <a:gd name="T28" fmla="*/ 239 w 311"/>
                <a:gd name="T29" fmla="*/ 142 h 505"/>
                <a:gd name="T30" fmla="*/ 278 w 311"/>
                <a:gd name="T31" fmla="*/ 169 h 505"/>
                <a:gd name="T32" fmla="*/ 302 w 311"/>
                <a:gd name="T33" fmla="*/ 210 h 505"/>
                <a:gd name="T34" fmla="*/ 310 w 311"/>
                <a:gd name="T35" fmla="*/ 261 h 505"/>
                <a:gd name="T36" fmla="*/ 310 w 311"/>
                <a:gd name="T37" fmla="*/ 504 h 505"/>
                <a:gd name="T38" fmla="*/ 223 w 311"/>
                <a:gd name="T39" fmla="*/ 504 h 505"/>
                <a:gd name="T40" fmla="*/ 223 w 311"/>
                <a:gd name="T41" fmla="*/ 27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505">
                  <a:moveTo>
                    <a:pt x="223" y="279"/>
                  </a:moveTo>
                  <a:cubicBezTo>
                    <a:pt x="223" y="258"/>
                    <a:pt x="219" y="242"/>
                    <a:pt x="210" y="230"/>
                  </a:cubicBezTo>
                  <a:cubicBezTo>
                    <a:pt x="202" y="219"/>
                    <a:pt x="186" y="212"/>
                    <a:pt x="163" y="212"/>
                  </a:cubicBezTo>
                  <a:cubicBezTo>
                    <a:pt x="150" y="212"/>
                    <a:pt x="138" y="216"/>
                    <a:pt x="129" y="222"/>
                  </a:cubicBezTo>
                  <a:cubicBezTo>
                    <a:pt x="119" y="227"/>
                    <a:pt x="111" y="235"/>
                    <a:pt x="105" y="245"/>
                  </a:cubicBezTo>
                  <a:cubicBezTo>
                    <a:pt x="99" y="255"/>
                    <a:pt x="95" y="267"/>
                    <a:pt x="92" y="278"/>
                  </a:cubicBezTo>
                  <a:cubicBezTo>
                    <a:pt x="89" y="290"/>
                    <a:pt x="88" y="301"/>
                    <a:pt x="88" y="312"/>
                  </a:cubicBezTo>
                  <a:lnTo>
                    <a:pt x="88" y="504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80"/>
                  </a:lnTo>
                  <a:cubicBezTo>
                    <a:pt x="98" y="164"/>
                    <a:pt x="113" y="152"/>
                    <a:pt x="131" y="144"/>
                  </a:cubicBezTo>
                  <a:cubicBezTo>
                    <a:pt x="149" y="136"/>
                    <a:pt x="168" y="132"/>
                    <a:pt x="187" y="132"/>
                  </a:cubicBezTo>
                  <a:cubicBezTo>
                    <a:pt x="207" y="132"/>
                    <a:pt x="224" y="135"/>
                    <a:pt x="239" y="142"/>
                  </a:cubicBezTo>
                  <a:cubicBezTo>
                    <a:pt x="254" y="148"/>
                    <a:pt x="267" y="157"/>
                    <a:pt x="278" y="169"/>
                  </a:cubicBezTo>
                  <a:cubicBezTo>
                    <a:pt x="288" y="181"/>
                    <a:pt x="296" y="195"/>
                    <a:pt x="302" y="210"/>
                  </a:cubicBezTo>
                  <a:cubicBezTo>
                    <a:pt x="307" y="226"/>
                    <a:pt x="310" y="242"/>
                    <a:pt x="310" y="261"/>
                  </a:cubicBezTo>
                  <a:lnTo>
                    <a:pt x="310" y="504"/>
                  </a:lnTo>
                  <a:lnTo>
                    <a:pt x="223" y="504"/>
                  </a:lnTo>
                  <a:lnTo>
                    <a:pt x="223" y="27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3481135-B01F-4EC8-85D2-E8D7D043A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867" y="3767150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8 w 334"/>
                <a:gd name="T7" fmla="*/ 217 h 382"/>
                <a:gd name="T8" fmla="*/ 95 w 334"/>
                <a:gd name="T9" fmla="*/ 257 h 382"/>
                <a:gd name="T10" fmla="*/ 115 w 334"/>
                <a:gd name="T11" fmla="*/ 288 h 382"/>
                <a:gd name="T12" fmla="*/ 138 w 334"/>
                <a:gd name="T13" fmla="*/ 304 h 382"/>
                <a:gd name="T14" fmla="*/ 169 w 334"/>
                <a:gd name="T15" fmla="*/ 311 h 382"/>
                <a:gd name="T16" fmla="*/ 200 w 334"/>
                <a:gd name="T17" fmla="*/ 307 h 382"/>
                <a:gd name="T18" fmla="*/ 222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7 w 334"/>
                <a:gd name="T29" fmla="*/ 369 h 382"/>
                <a:gd name="T30" fmla="*/ 170 w 334"/>
                <a:gd name="T31" fmla="*/ 381 h 382"/>
                <a:gd name="T32" fmla="*/ 105 w 334"/>
                <a:gd name="T33" fmla="*/ 369 h 382"/>
                <a:gd name="T34" fmla="*/ 56 w 334"/>
                <a:gd name="T35" fmla="*/ 336 h 382"/>
                <a:gd name="T36" fmla="*/ 14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2 w 334"/>
                <a:gd name="T43" fmla="*/ 46 h 382"/>
                <a:gd name="T44" fmla="*/ 101 w 334"/>
                <a:gd name="T45" fmla="*/ 13 h 382"/>
                <a:gd name="T46" fmla="*/ 168 w 334"/>
                <a:gd name="T47" fmla="*/ 0 h 382"/>
                <a:gd name="T48" fmla="*/ 244 w 334"/>
                <a:gd name="T49" fmla="*/ 16 h 382"/>
                <a:gd name="T50" fmla="*/ 301 w 334"/>
                <a:gd name="T51" fmla="*/ 67 h 382"/>
                <a:gd name="T52" fmla="*/ 327 w 334"/>
                <a:gd name="T53" fmla="*/ 127 h 382"/>
                <a:gd name="T54" fmla="*/ 333 w 334"/>
                <a:gd name="T55" fmla="*/ 193 h 382"/>
                <a:gd name="T56" fmla="*/ 245 w 334"/>
                <a:gd name="T57" fmla="*/ 154 h 382"/>
                <a:gd name="T58" fmla="*/ 223 w 334"/>
                <a:gd name="T59" fmla="*/ 91 h 382"/>
                <a:gd name="T60" fmla="*/ 200 w 334"/>
                <a:gd name="T61" fmla="*/ 76 h 382"/>
                <a:gd name="T62" fmla="*/ 167 w 334"/>
                <a:gd name="T63" fmla="*/ 70 h 382"/>
                <a:gd name="T64" fmla="*/ 132 w 334"/>
                <a:gd name="T65" fmla="*/ 78 h 382"/>
                <a:gd name="T66" fmla="*/ 107 w 334"/>
                <a:gd name="T67" fmla="*/ 97 h 382"/>
                <a:gd name="T68" fmla="*/ 93 w 334"/>
                <a:gd name="T69" fmla="*/ 122 h 382"/>
                <a:gd name="T70" fmla="*/ 88 w 334"/>
                <a:gd name="T71" fmla="*/ 154 h 382"/>
                <a:gd name="T72" fmla="*/ 245 w 334"/>
                <a:gd name="T73" fmla="*/ 15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2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8" y="217"/>
                  </a:lnTo>
                  <a:cubicBezTo>
                    <a:pt x="88" y="231"/>
                    <a:pt x="91" y="244"/>
                    <a:pt x="95" y="257"/>
                  </a:cubicBezTo>
                  <a:cubicBezTo>
                    <a:pt x="99" y="270"/>
                    <a:pt x="106" y="280"/>
                    <a:pt x="115" y="288"/>
                  </a:cubicBezTo>
                  <a:cubicBezTo>
                    <a:pt x="122" y="295"/>
                    <a:pt x="129" y="300"/>
                    <a:pt x="138" y="304"/>
                  </a:cubicBezTo>
                  <a:cubicBezTo>
                    <a:pt x="146" y="309"/>
                    <a:pt x="157" y="311"/>
                    <a:pt x="169" y="311"/>
                  </a:cubicBezTo>
                  <a:cubicBezTo>
                    <a:pt x="181" y="311"/>
                    <a:pt x="192" y="310"/>
                    <a:pt x="200" y="307"/>
                  </a:cubicBezTo>
                  <a:cubicBezTo>
                    <a:pt x="208" y="304"/>
                    <a:pt x="216" y="300"/>
                    <a:pt x="222" y="293"/>
                  </a:cubicBezTo>
                  <a:cubicBezTo>
                    <a:pt x="230" y="285"/>
                    <a:pt x="236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19" y="285"/>
                    <a:pt x="313" y="298"/>
                  </a:cubicBezTo>
                  <a:cubicBezTo>
                    <a:pt x="306" y="311"/>
                    <a:pt x="300" y="321"/>
                    <a:pt x="293" y="330"/>
                  </a:cubicBezTo>
                  <a:cubicBezTo>
                    <a:pt x="277" y="348"/>
                    <a:pt x="258" y="361"/>
                    <a:pt x="237" y="369"/>
                  </a:cubicBezTo>
                  <a:cubicBezTo>
                    <a:pt x="215" y="377"/>
                    <a:pt x="194" y="381"/>
                    <a:pt x="170" y="381"/>
                  </a:cubicBezTo>
                  <a:cubicBezTo>
                    <a:pt x="145" y="381"/>
                    <a:pt x="123" y="378"/>
                    <a:pt x="105" y="369"/>
                  </a:cubicBezTo>
                  <a:cubicBezTo>
                    <a:pt x="86" y="361"/>
                    <a:pt x="70" y="350"/>
                    <a:pt x="56" y="336"/>
                  </a:cubicBezTo>
                  <a:cubicBezTo>
                    <a:pt x="37" y="318"/>
                    <a:pt x="23" y="297"/>
                    <a:pt x="14" y="272"/>
                  </a:cubicBezTo>
                  <a:cubicBezTo>
                    <a:pt x="4" y="248"/>
                    <a:pt x="0" y="220"/>
                    <a:pt x="0" y="191"/>
                  </a:cubicBezTo>
                  <a:cubicBezTo>
                    <a:pt x="0" y="161"/>
                    <a:pt x="4" y="134"/>
                    <a:pt x="13" y="109"/>
                  </a:cubicBezTo>
                  <a:cubicBezTo>
                    <a:pt x="21" y="85"/>
                    <a:pt x="34" y="64"/>
                    <a:pt x="52" y="46"/>
                  </a:cubicBezTo>
                  <a:cubicBezTo>
                    <a:pt x="66" y="32"/>
                    <a:pt x="82" y="21"/>
                    <a:pt x="101" y="13"/>
                  </a:cubicBezTo>
                  <a:cubicBezTo>
                    <a:pt x="121" y="4"/>
                    <a:pt x="143" y="0"/>
                    <a:pt x="168" y="0"/>
                  </a:cubicBezTo>
                  <a:cubicBezTo>
                    <a:pt x="195" y="0"/>
                    <a:pt x="220" y="5"/>
                    <a:pt x="244" y="16"/>
                  </a:cubicBezTo>
                  <a:cubicBezTo>
                    <a:pt x="267" y="27"/>
                    <a:pt x="286" y="44"/>
                    <a:pt x="301" y="67"/>
                  </a:cubicBezTo>
                  <a:cubicBezTo>
                    <a:pt x="315" y="87"/>
                    <a:pt x="323" y="107"/>
                    <a:pt x="327" y="127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45" y="154"/>
                  </a:moveTo>
                  <a:cubicBezTo>
                    <a:pt x="245" y="127"/>
                    <a:pt x="237" y="106"/>
                    <a:pt x="223" y="91"/>
                  </a:cubicBezTo>
                  <a:cubicBezTo>
                    <a:pt x="217" y="84"/>
                    <a:pt x="209" y="79"/>
                    <a:pt x="200" y="76"/>
                  </a:cubicBezTo>
                  <a:cubicBezTo>
                    <a:pt x="191" y="72"/>
                    <a:pt x="180" y="70"/>
                    <a:pt x="167" y="70"/>
                  </a:cubicBezTo>
                  <a:cubicBezTo>
                    <a:pt x="154" y="70"/>
                    <a:pt x="142" y="73"/>
                    <a:pt x="132" y="78"/>
                  </a:cubicBezTo>
                  <a:cubicBezTo>
                    <a:pt x="122" y="83"/>
                    <a:pt x="113" y="90"/>
                    <a:pt x="107" y="97"/>
                  </a:cubicBezTo>
                  <a:cubicBezTo>
                    <a:pt x="100" y="105"/>
                    <a:pt x="95" y="113"/>
                    <a:pt x="93" y="122"/>
                  </a:cubicBezTo>
                  <a:cubicBezTo>
                    <a:pt x="90" y="131"/>
                    <a:pt x="88" y="141"/>
                    <a:pt x="88" y="154"/>
                  </a:cubicBezTo>
                  <a:lnTo>
                    <a:pt x="245" y="154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C0863B2-97FC-4DFD-8697-80B5D3EC3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153" y="3768737"/>
              <a:ext cx="76200" cy="133351"/>
            </a:xfrm>
            <a:custGeom>
              <a:avLst/>
              <a:gdLst>
                <a:gd name="T0" fmla="*/ 182 w 213"/>
                <a:gd name="T1" fmla="*/ 83 h 369"/>
                <a:gd name="T2" fmla="*/ 112 w 213"/>
                <a:gd name="T3" fmla="*/ 111 h 369"/>
                <a:gd name="T4" fmla="*/ 89 w 213"/>
                <a:gd name="T5" fmla="*/ 185 h 369"/>
                <a:gd name="T6" fmla="*/ 89 w 213"/>
                <a:gd name="T7" fmla="*/ 368 h 369"/>
                <a:gd name="T8" fmla="*/ 0 w 213"/>
                <a:gd name="T9" fmla="*/ 368 h 369"/>
                <a:gd name="T10" fmla="*/ 0 w 213"/>
                <a:gd name="T11" fmla="*/ 5 h 369"/>
                <a:gd name="T12" fmla="*/ 75 w 213"/>
                <a:gd name="T13" fmla="*/ 5 h 369"/>
                <a:gd name="T14" fmla="*/ 82 w 213"/>
                <a:gd name="T15" fmla="*/ 60 h 369"/>
                <a:gd name="T16" fmla="*/ 124 w 213"/>
                <a:gd name="T17" fmla="*/ 14 h 369"/>
                <a:gd name="T18" fmla="*/ 185 w 213"/>
                <a:gd name="T19" fmla="*/ 0 h 369"/>
                <a:gd name="T20" fmla="*/ 212 w 213"/>
                <a:gd name="T21" fmla="*/ 2 h 369"/>
                <a:gd name="T22" fmla="*/ 212 w 213"/>
                <a:gd name="T23" fmla="*/ 86 h 369"/>
                <a:gd name="T24" fmla="*/ 182 w 213"/>
                <a:gd name="T25" fmla="*/ 8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369">
                  <a:moveTo>
                    <a:pt x="182" y="83"/>
                  </a:moveTo>
                  <a:cubicBezTo>
                    <a:pt x="152" y="83"/>
                    <a:pt x="128" y="92"/>
                    <a:pt x="112" y="111"/>
                  </a:cubicBezTo>
                  <a:cubicBezTo>
                    <a:pt x="96" y="131"/>
                    <a:pt x="89" y="155"/>
                    <a:pt x="89" y="185"/>
                  </a:cubicBezTo>
                  <a:lnTo>
                    <a:pt x="89" y="368"/>
                  </a:lnTo>
                  <a:lnTo>
                    <a:pt x="0" y="368"/>
                  </a:lnTo>
                  <a:lnTo>
                    <a:pt x="0" y="5"/>
                  </a:lnTo>
                  <a:lnTo>
                    <a:pt x="75" y="5"/>
                  </a:lnTo>
                  <a:lnTo>
                    <a:pt x="82" y="60"/>
                  </a:lnTo>
                  <a:cubicBezTo>
                    <a:pt x="91" y="39"/>
                    <a:pt x="105" y="24"/>
                    <a:pt x="124" y="14"/>
                  </a:cubicBezTo>
                  <a:cubicBezTo>
                    <a:pt x="143" y="5"/>
                    <a:pt x="164" y="0"/>
                    <a:pt x="185" y="0"/>
                  </a:cubicBezTo>
                  <a:cubicBezTo>
                    <a:pt x="194" y="0"/>
                    <a:pt x="203" y="1"/>
                    <a:pt x="212" y="2"/>
                  </a:cubicBezTo>
                  <a:lnTo>
                    <a:pt x="212" y="86"/>
                  </a:lnTo>
                  <a:cubicBezTo>
                    <a:pt x="202" y="84"/>
                    <a:pt x="192" y="83"/>
                    <a:pt x="182" y="83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A2230AF-0CCA-406F-9F3D-BDEC31C7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6" y="3719519"/>
              <a:ext cx="49213" cy="184151"/>
            </a:xfrm>
            <a:custGeom>
              <a:avLst/>
              <a:gdLst>
                <a:gd name="T0" fmla="*/ 137 w 138"/>
                <a:gd name="T1" fmla="*/ 504 h 510"/>
                <a:gd name="T2" fmla="*/ 118 w 138"/>
                <a:gd name="T3" fmla="*/ 508 h 510"/>
                <a:gd name="T4" fmla="*/ 99 w 138"/>
                <a:gd name="T5" fmla="*/ 509 h 510"/>
                <a:gd name="T6" fmla="*/ 27 w 138"/>
                <a:gd name="T7" fmla="*/ 486 h 510"/>
                <a:gd name="T8" fmla="*/ 0 w 138"/>
                <a:gd name="T9" fmla="*/ 411 h 510"/>
                <a:gd name="T10" fmla="*/ 0 w 138"/>
                <a:gd name="T11" fmla="*/ 0 h 510"/>
                <a:gd name="T12" fmla="*/ 88 w 138"/>
                <a:gd name="T13" fmla="*/ 0 h 510"/>
                <a:gd name="T14" fmla="*/ 88 w 138"/>
                <a:gd name="T15" fmla="*/ 396 h 510"/>
                <a:gd name="T16" fmla="*/ 94 w 138"/>
                <a:gd name="T17" fmla="*/ 422 h 510"/>
                <a:gd name="T18" fmla="*/ 123 w 138"/>
                <a:gd name="T19" fmla="*/ 431 h 510"/>
                <a:gd name="T20" fmla="*/ 131 w 138"/>
                <a:gd name="T21" fmla="*/ 431 h 510"/>
                <a:gd name="T22" fmla="*/ 137 w 138"/>
                <a:gd name="T23" fmla="*/ 431 h 510"/>
                <a:gd name="T24" fmla="*/ 137 w 138"/>
                <a:gd name="T25" fmla="*/ 50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510">
                  <a:moveTo>
                    <a:pt x="137" y="504"/>
                  </a:moveTo>
                  <a:cubicBezTo>
                    <a:pt x="129" y="506"/>
                    <a:pt x="122" y="507"/>
                    <a:pt x="118" y="508"/>
                  </a:cubicBezTo>
                  <a:cubicBezTo>
                    <a:pt x="114" y="509"/>
                    <a:pt x="108" y="509"/>
                    <a:pt x="99" y="509"/>
                  </a:cubicBezTo>
                  <a:cubicBezTo>
                    <a:pt x="69" y="509"/>
                    <a:pt x="45" y="501"/>
                    <a:pt x="27" y="486"/>
                  </a:cubicBezTo>
                  <a:cubicBezTo>
                    <a:pt x="9" y="471"/>
                    <a:pt x="0" y="446"/>
                    <a:pt x="0" y="411"/>
                  </a:cubicBezTo>
                  <a:lnTo>
                    <a:pt x="0" y="0"/>
                  </a:lnTo>
                  <a:lnTo>
                    <a:pt x="88" y="0"/>
                  </a:lnTo>
                  <a:lnTo>
                    <a:pt x="88" y="396"/>
                  </a:lnTo>
                  <a:cubicBezTo>
                    <a:pt x="88" y="407"/>
                    <a:pt x="90" y="416"/>
                    <a:pt x="94" y="422"/>
                  </a:cubicBezTo>
                  <a:cubicBezTo>
                    <a:pt x="98" y="428"/>
                    <a:pt x="108" y="431"/>
                    <a:pt x="123" y="431"/>
                  </a:cubicBezTo>
                  <a:cubicBezTo>
                    <a:pt x="126" y="431"/>
                    <a:pt x="129" y="431"/>
                    <a:pt x="131" y="431"/>
                  </a:cubicBezTo>
                  <a:cubicBezTo>
                    <a:pt x="133" y="431"/>
                    <a:pt x="135" y="431"/>
                    <a:pt x="137" y="431"/>
                  </a:cubicBezTo>
                  <a:lnTo>
                    <a:pt x="137" y="504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0A159A6-A252-426D-BCB1-CF3C12442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963" y="3767144"/>
              <a:ext cx="125412" cy="138112"/>
            </a:xfrm>
            <a:custGeom>
              <a:avLst/>
              <a:gdLst>
                <a:gd name="T0" fmla="*/ 347 w 348"/>
                <a:gd name="T1" fmla="*/ 368 h 382"/>
                <a:gd name="T2" fmla="*/ 328 w 348"/>
                <a:gd name="T3" fmla="*/ 375 h 382"/>
                <a:gd name="T4" fmla="*/ 304 w 348"/>
                <a:gd name="T5" fmla="*/ 377 h 382"/>
                <a:gd name="T6" fmla="*/ 259 w 348"/>
                <a:gd name="T7" fmla="*/ 362 h 382"/>
                <a:gd name="T8" fmla="*/ 242 w 348"/>
                <a:gd name="T9" fmla="*/ 326 h 382"/>
                <a:gd name="T10" fmla="*/ 200 w 348"/>
                <a:gd name="T11" fmla="*/ 365 h 382"/>
                <a:gd name="T12" fmla="*/ 131 w 348"/>
                <a:gd name="T13" fmla="*/ 381 h 382"/>
                <a:gd name="T14" fmla="*/ 74 w 348"/>
                <a:gd name="T15" fmla="*/ 371 h 382"/>
                <a:gd name="T16" fmla="*/ 33 w 348"/>
                <a:gd name="T17" fmla="*/ 346 h 382"/>
                <a:gd name="T18" fmla="*/ 8 w 348"/>
                <a:gd name="T19" fmla="*/ 310 h 382"/>
                <a:gd name="T20" fmla="*/ 0 w 348"/>
                <a:gd name="T21" fmla="*/ 267 h 382"/>
                <a:gd name="T22" fmla="*/ 9 w 348"/>
                <a:gd name="T23" fmla="*/ 221 h 382"/>
                <a:gd name="T24" fmla="*/ 36 w 348"/>
                <a:gd name="T25" fmla="*/ 186 h 382"/>
                <a:gd name="T26" fmla="*/ 75 w 348"/>
                <a:gd name="T27" fmla="*/ 163 h 382"/>
                <a:gd name="T28" fmla="*/ 123 w 348"/>
                <a:gd name="T29" fmla="*/ 153 h 382"/>
                <a:gd name="T30" fmla="*/ 230 w 348"/>
                <a:gd name="T31" fmla="*/ 145 h 382"/>
                <a:gd name="T32" fmla="*/ 230 w 348"/>
                <a:gd name="T33" fmla="*/ 123 h 382"/>
                <a:gd name="T34" fmla="*/ 218 w 348"/>
                <a:gd name="T35" fmla="*/ 82 h 382"/>
                <a:gd name="T36" fmla="*/ 169 w 348"/>
                <a:gd name="T37" fmla="*/ 66 h 382"/>
                <a:gd name="T38" fmla="*/ 121 w 348"/>
                <a:gd name="T39" fmla="*/ 80 h 382"/>
                <a:gd name="T40" fmla="*/ 102 w 348"/>
                <a:gd name="T41" fmla="*/ 117 h 382"/>
                <a:gd name="T42" fmla="*/ 17 w 348"/>
                <a:gd name="T43" fmla="*/ 117 h 382"/>
                <a:gd name="T44" fmla="*/ 32 w 348"/>
                <a:gd name="T45" fmla="*/ 65 h 382"/>
                <a:gd name="T46" fmla="*/ 64 w 348"/>
                <a:gd name="T47" fmla="*/ 28 h 382"/>
                <a:gd name="T48" fmla="*/ 111 w 348"/>
                <a:gd name="T49" fmla="*/ 7 h 382"/>
                <a:gd name="T50" fmla="*/ 169 w 348"/>
                <a:gd name="T51" fmla="*/ 0 h 382"/>
                <a:gd name="T52" fmla="*/ 252 w 348"/>
                <a:gd name="T53" fmla="*/ 17 h 382"/>
                <a:gd name="T54" fmla="*/ 305 w 348"/>
                <a:gd name="T55" fmla="*/ 74 h 382"/>
                <a:gd name="T56" fmla="*/ 314 w 348"/>
                <a:gd name="T57" fmla="*/ 110 h 382"/>
                <a:gd name="T58" fmla="*/ 315 w 348"/>
                <a:gd name="T59" fmla="*/ 147 h 382"/>
                <a:gd name="T60" fmla="*/ 315 w 348"/>
                <a:gd name="T61" fmla="*/ 282 h 382"/>
                <a:gd name="T62" fmla="*/ 320 w 348"/>
                <a:gd name="T63" fmla="*/ 299 h 382"/>
                <a:gd name="T64" fmla="*/ 336 w 348"/>
                <a:gd name="T65" fmla="*/ 305 h 382"/>
                <a:gd name="T66" fmla="*/ 343 w 348"/>
                <a:gd name="T67" fmla="*/ 304 h 382"/>
                <a:gd name="T68" fmla="*/ 347 w 348"/>
                <a:gd name="T69" fmla="*/ 303 h 382"/>
                <a:gd name="T70" fmla="*/ 347 w 348"/>
                <a:gd name="T71" fmla="*/ 368 h 382"/>
                <a:gd name="T72" fmla="*/ 230 w 348"/>
                <a:gd name="T73" fmla="*/ 210 h 382"/>
                <a:gd name="T74" fmla="*/ 138 w 348"/>
                <a:gd name="T75" fmla="*/ 217 h 382"/>
                <a:gd name="T76" fmla="*/ 101 w 348"/>
                <a:gd name="T77" fmla="*/ 231 h 382"/>
                <a:gd name="T78" fmla="*/ 85 w 348"/>
                <a:gd name="T79" fmla="*/ 265 h 382"/>
                <a:gd name="T80" fmla="*/ 101 w 348"/>
                <a:gd name="T81" fmla="*/ 298 h 382"/>
                <a:gd name="T82" fmla="*/ 137 w 348"/>
                <a:gd name="T83" fmla="*/ 310 h 382"/>
                <a:gd name="T84" fmla="*/ 204 w 348"/>
                <a:gd name="T85" fmla="*/ 289 h 382"/>
                <a:gd name="T86" fmla="*/ 230 w 348"/>
                <a:gd name="T87" fmla="*/ 227 h 382"/>
                <a:gd name="T88" fmla="*/ 230 w 348"/>
                <a:gd name="T89" fmla="*/ 21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8" h="382">
                  <a:moveTo>
                    <a:pt x="347" y="368"/>
                  </a:moveTo>
                  <a:cubicBezTo>
                    <a:pt x="339" y="371"/>
                    <a:pt x="333" y="373"/>
                    <a:pt x="328" y="375"/>
                  </a:cubicBezTo>
                  <a:cubicBezTo>
                    <a:pt x="322" y="377"/>
                    <a:pt x="314" y="377"/>
                    <a:pt x="304" y="377"/>
                  </a:cubicBezTo>
                  <a:cubicBezTo>
                    <a:pt x="284" y="377"/>
                    <a:pt x="269" y="372"/>
                    <a:pt x="259" y="362"/>
                  </a:cubicBezTo>
                  <a:cubicBezTo>
                    <a:pt x="248" y="352"/>
                    <a:pt x="243" y="340"/>
                    <a:pt x="242" y="326"/>
                  </a:cubicBezTo>
                  <a:cubicBezTo>
                    <a:pt x="234" y="341"/>
                    <a:pt x="220" y="354"/>
                    <a:pt x="200" y="365"/>
                  </a:cubicBezTo>
                  <a:cubicBezTo>
                    <a:pt x="180" y="375"/>
                    <a:pt x="158" y="381"/>
                    <a:pt x="131" y="381"/>
                  </a:cubicBezTo>
                  <a:cubicBezTo>
                    <a:pt x="110" y="381"/>
                    <a:pt x="90" y="378"/>
                    <a:pt x="74" y="371"/>
                  </a:cubicBezTo>
                  <a:cubicBezTo>
                    <a:pt x="58" y="365"/>
                    <a:pt x="44" y="357"/>
                    <a:pt x="33" y="346"/>
                  </a:cubicBezTo>
                  <a:cubicBezTo>
                    <a:pt x="22" y="336"/>
                    <a:pt x="14" y="324"/>
                    <a:pt x="8" y="310"/>
                  </a:cubicBezTo>
                  <a:cubicBezTo>
                    <a:pt x="3" y="296"/>
                    <a:pt x="0" y="282"/>
                    <a:pt x="0" y="267"/>
                  </a:cubicBezTo>
                  <a:cubicBezTo>
                    <a:pt x="0" y="250"/>
                    <a:pt x="2" y="235"/>
                    <a:pt x="9" y="221"/>
                  </a:cubicBezTo>
                  <a:cubicBezTo>
                    <a:pt x="15" y="208"/>
                    <a:pt x="24" y="196"/>
                    <a:pt x="36" y="186"/>
                  </a:cubicBezTo>
                  <a:cubicBezTo>
                    <a:pt x="47" y="176"/>
                    <a:pt x="60" y="168"/>
                    <a:pt x="75" y="163"/>
                  </a:cubicBezTo>
                  <a:cubicBezTo>
                    <a:pt x="90" y="158"/>
                    <a:pt x="106" y="154"/>
                    <a:pt x="123" y="153"/>
                  </a:cubicBezTo>
                  <a:lnTo>
                    <a:pt x="230" y="145"/>
                  </a:lnTo>
                  <a:lnTo>
                    <a:pt x="230" y="123"/>
                  </a:lnTo>
                  <a:cubicBezTo>
                    <a:pt x="230" y="106"/>
                    <a:pt x="226" y="93"/>
                    <a:pt x="218" y="82"/>
                  </a:cubicBezTo>
                  <a:cubicBezTo>
                    <a:pt x="210" y="72"/>
                    <a:pt x="193" y="66"/>
                    <a:pt x="169" y="66"/>
                  </a:cubicBezTo>
                  <a:cubicBezTo>
                    <a:pt x="148" y="66"/>
                    <a:pt x="132" y="71"/>
                    <a:pt x="121" y="80"/>
                  </a:cubicBezTo>
                  <a:cubicBezTo>
                    <a:pt x="109" y="89"/>
                    <a:pt x="103" y="100"/>
                    <a:pt x="102" y="117"/>
                  </a:cubicBezTo>
                  <a:lnTo>
                    <a:pt x="17" y="117"/>
                  </a:lnTo>
                  <a:cubicBezTo>
                    <a:pt x="19" y="97"/>
                    <a:pt x="24" y="80"/>
                    <a:pt x="32" y="65"/>
                  </a:cubicBezTo>
                  <a:cubicBezTo>
                    <a:pt x="40" y="50"/>
                    <a:pt x="51" y="38"/>
                    <a:pt x="64" y="28"/>
                  </a:cubicBezTo>
                  <a:cubicBezTo>
                    <a:pt x="78" y="19"/>
                    <a:pt x="93" y="12"/>
                    <a:pt x="111" y="7"/>
                  </a:cubicBezTo>
                  <a:cubicBezTo>
                    <a:pt x="129" y="2"/>
                    <a:pt x="148" y="0"/>
                    <a:pt x="169" y="0"/>
                  </a:cubicBezTo>
                  <a:cubicBezTo>
                    <a:pt x="200" y="0"/>
                    <a:pt x="227" y="6"/>
                    <a:pt x="252" y="17"/>
                  </a:cubicBezTo>
                  <a:cubicBezTo>
                    <a:pt x="276" y="28"/>
                    <a:pt x="294" y="47"/>
                    <a:pt x="305" y="74"/>
                  </a:cubicBezTo>
                  <a:cubicBezTo>
                    <a:pt x="310" y="86"/>
                    <a:pt x="312" y="97"/>
                    <a:pt x="314" y="110"/>
                  </a:cubicBezTo>
                  <a:cubicBezTo>
                    <a:pt x="315" y="122"/>
                    <a:pt x="315" y="135"/>
                    <a:pt x="315" y="147"/>
                  </a:cubicBezTo>
                  <a:lnTo>
                    <a:pt x="315" y="282"/>
                  </a:lnTo>
                  <a:cubicBezTo>
                    <a:pt x="315" y="290"/>
                    <a:pt x="317" y="296"/>
                    <a:pt x="320" y="299"/>
                  </a:cubicBezTo>
                  <a:cubicBezTo>
                    <a:pt x="323" y="303"/>
                    <a:pt x="328" y="305"/>
                    <a:pt x="336" y="305"/>
                  </a:cubicBezTo>
                  <a:cubicBezTo>
                    <a:pt x="339" y="305"/>
                    <a:pt x="342" y="304"/>
                    <a:pt x="343" y="304"/>
                  </a:cubicBezTo>
                  <a:cubicBezTo>
                    <a:pt x="345" y="304"/>
                    <a:pt x="346" y="304"/>
                    <a:pt x="347" y="303"/>
                  </a:cubicBezTo>
                  <a:lnTo>
                    <a:pt x="347" y="368"/>
                  </a:lnTo>
                  <a:close/>
                  <a:moveTo>
                    <a:pt x="230" y="210"/>
                  </a:moveTo>
                  <a:lnTo>
                    <a:pt x="138" y="217"/>
                  </a:lnTo>
                  <a:cubicBezTo>
                    <a:pt x="124" y="218"/>
                    <a:pt x="111" y="224"/>
                    <a:pt x="101" y="231"/>
                  </a:cubicBezTo>
                  <a:cubicBezTo>
                    <a:pt x="90" y="239"/>
                    <a:pt x="85" y="250"/>
                    <a:pt x="85" y="265"/>
                  </a:cubicBezTo>
                  <a:cubicBezTo>
                    <a:pt x="85" y="279"/>
                    <a:pt x="91" y="290"/>
                    <a:pt x="101" y="298"/>
                  </a:cubicBezTo>
                  <a:cubicBezTo>
                    <a:pt x="112" y="306"/>
                    <a:pt x="124" y="310"/>
                    <a:pt x="137" y="310"/>
                  </a:cubicBezTo>
                  <a:cubicBezTo>
                    <a:pt x="165" y="310"/>
                    <a:pt x="187" y="303"/>
                    <a:pt x="204" y="289"/>
                  </a:cubicBezTo>
                  <a:cubicBezTo>
                    <a:pt x="221" y="275"/>
                    <a:pt x="230" y="254"/>
                    <a:pt x="230" y="227"/>
                  </a:cubicBezTo>
                  <a:lnTo>
                    <a:pt x="230" y="210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782D897A-64CE-4855-9CAD-086226D0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2" y="3767144"/>
              <a:ext cx="112713" cy="134937"/>
            </a:xfrm>
            <a:custGeom>
              <a:avLst/>
              <a:gdLst>
                <a:gd name="T0" fmla="*/ 223 w 311"/>
                <a:gd name="T1" fmla="*/ 149 h 373"/>
                <a:gd name="T2" fmla="*/ 210 w 311"/>
                <a:gd name="T3" fmla="*/ 98 h 373"/>
                <a:gd name="T4" fmla="*/ 162 w 311"/>
                <a:gd name="T5" fmla="*/ 81 h 373"/>
                <a:gd name="T6" fmla="*/ 124 w 311"/>
                <a:gd name="T7" fmla="*/ 94 h 373"/>
                <a:gd name="T8" fmla="*/ 99 w 311"/>
                <a:gd name="T9" fmla="*/ 126 h 373"/>
                <a:gd name="T10" fmla="*/ 89 w 311"/>
                <a:gd name="T11" fmla="*/ 174 h 373"/>
                <a:gd name="T12" fmla="*/ 88 w 311"/>
                <a:gd name="T13" fmla="*/ 223 h 373"/>
                <a:gd name="T14" fmla="*/ 88 w 311"/>
                <a:gd name="T15" fmla="*/ 372 h 373"/>
                <a:gd name="T16" fmla="*/ 0 w 311"/>
                <a:gd name="T17" fmla="*/ 372 h 373"/>
                <a:gd name="T18" fmla="*/ 0 w 311"/>
                <a:gd name="T19" fmla="*/ 9 h 373"/>
                <a:gd name="T20" fmla="*/ 74 w 311"/>
                <a:gd name="T21" fmla="*/ 9 h 373"/>
                <a:gd name="T22" fmla="*/ 80 w 311"/>
                <a:gd name="T23" fmla="*/ 56 h 373"/>
                <a:gd name="T24" fmla="*/ 126 w 311"/>
                <a:gd name="T25" fmla="*/ 14 h 373"/>
                <a:gd name="T26" fmla="*/ 187 w 311"/>
                <a:gd name="T27" fmla="*/ 0 h 373"/>
                <a:gd name="T28" fmla="*/ 239 w 311"/>
                <a:gd name="T29" fmla="*/ 10 h 373"/>
                <a:gd name="T30" fmla="*/ 277 w 311"/>
                <a:gd name="T31" fmla="*/ 37 h 373"/>
                <a:gd name="T32" fmla="*/ 302 w 311"/>
                <a:gd name="T33" fmla="*/ 78 h 373"/>
                <a:gd name="T34" fmla="*/ 310 w 311"/>
                <a:gd name="T35" fmla="*/ 129 h 373"/>
                <a:gd name="T36" fmla="*/ 310 w 311"/>
                <a:gd name="T37" fmla="*/ 372 h 373"/>
                <a:gd name="T38" fmla="*/ 223 w 311"/>
                <a:gd name="T39" fmla="*/ 372 h 373"/>
                <a:gd name="T40" fmla="*/ 223 w 311"/>
                <a:gd name="T41" fmla="*/ 14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373">
                  <a:moveTo>
                    <a:pt x="223" y="149"/>
                  </a:moveTo>
                  <a:cubicBezTo>
                    <a:pt x="223" y="127"/>
                    <a:pt x="218" y="110"/>
                    <a:pt x="210" y="98"/>
                  </a:cubicBezTo>
                  <a:cubicBezTo>
                    <a:pt x="202" y="87"/>
                    <a:pt x="186" y="81"/>
                    <a:pt x="162" y="81"/>
                  </a:cubicBezTo>
                  <a:cubicBezTo>
                    <a:pt x="147" y="81"/>
                    <a:pt x="134" y="85"/>
                    <a:pt x="124" y="94"/>
                  </a:cubicBezTo>
                  <a:cubicBezTo>
                    <a:pt x="114" y="102"/>
                    <a:pt x="105" y="113"/>
                    <a:pt x="99" y="126"/>
                  </a:cubicBezTo>
                  <a:cubicBezTo>
                    <a:pt x="92" y="140"/>
                    <a:pt x="90" y="156"/>
                    <a:pt x="89" y="174"/>
                  </a:cubicBezTo>
                  <a:cubicBezTo>
                    <a:pt x="88" y="191"/>
                    <a:pt x="88" y="208"/>
                    <a:pt x="88" y="223"/>
                  </a:cubicBezTo>
                  <a:lnTo>
                    <a:pt x="88" y="372"/>
                  </a:lnTo>
                  <a:lnTo>
                    <a:pt x="0" y="372"/>
                  </a:lnTo>
                  <a:lnTo>
                    <a:pt x="0" y="9"/>
                  </a:lnTo>
                  <a:lnTo>
                    <a:pt x="74" y="9"/>
                  </a:lnTo>
                  <a:lnTo>
                    <a:pt x="80" y="56"/>
                  </a:lnTo>
                  <a:cubicBezTo>
                    <a:pt x="91" y="37"/>
                    <a:pt x="106" y="23"/>
                    <a:pt x="126" y="14"/>
                  </a:cubicBezTo>
                  <a:cubicBezTo>
                    <a:pt x="146" y="5"/>
                    <a:pt x="166" y="0"/>
                    <a:pt x="187" y="0"/>
                  </a:cubicBezTo>
                  <a:cubicBezTo>
                    <a:pt x="206" y="0"/>
                    <a:pt x="224" y="3"/>
                    <a:pt x="239" y="10"/>
                  </a:cubicBezTo>
                  <a:cubicBezTo>
                    <a:pt x="254" y="16"/>
                    <a:pt x="267" y="25"/>
                    <a:pt x="277" y="37"/>
                  </a:cubicBezTo>
                  <a:cubicBezTo>
                    <a:pt x="288" y="48"/>
                    <a:pt x="296" y="62"/>
                    <a:pt x="302" y="78"/>
                  </a:cubicBezTo>
                  <a:cubicBezTo>
                    <a:pt x="307" y="94"/>
                    <a:pt x="310" y="110"/>
                    <a:pt x="310" y="129"/>
                  </a:cubicBezTo>
                  <a:lnTo>
                    <a:pt x="310" y="372"/>
                  </a:lnTo>
                  <a:lnTo>
                    <a:pt x="223" y="372"/>
                  </a:lnTo>
                  <a:lnTo>
                    <a:pt x="223" y="14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C09C297-86B3-4D53-BD48-AFE56BCEC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063" y="3767138"/>
              <a:ext cx="112712" cy="138112"/>
            </a:xfrm>
            <a:custGeom>
              <a:avLst/>
              <a:gdLst>
                <a:gd name="T0" fmla="*/ 312 w 313"/>
                <a:gd name="T1" fmla="*/ 259 h 382"/>
                <a:gd name="T2" fmla="*/ 303 w 313"/>
                <a:gd name="T3" fmla="*/ 305 h 382"/>
                <a:gd name="T4" fmla="*/ 280 w 313"/>
                <a:gd name="T5" fmla="*/ 339 h 382"/>
                <a:gd name="T6" fmla="*/ 226 w 313"/>
                <a:gd name="T7" fmla="*/ 371 h 382"/>
                <a:gd name="T8" fmla="*/ 156 w 313"/>
                <a:gd name="T9" fmla="*/ 381 h 382"/>
                <a:gd name="T10" fmla="*/ 91 w 313"/>
                <a:gd name="T11" fmla="*/ 371 h 382"/>
                <a:gd name="T12" fmla="*/ 38 w 313"/>
                <a:gd name="T13" fmla="*/ 339 h 382"/>
                <a:gd name="T14" fmla="*/ 11 w 313"/>
                <a:gd name="T15" fmla="*/ 302 h 382"/>
                <a:gd name="T16" fmla="*/ 0 w 313"/>
                <a:gd name="T17" fmla="*/ 254 h 382"/>
                <a:gd name="T18" fmla="*/ 82 w 313"/>
                <a:gd name="T19" fmla="*/ 254 h 382"/>
                <a:gd name="T20" fmla="*/ 87 w 313"/>
                <a:gd name="T21" fmla="*/ 278 h 382"/>
                <a:gd name="T22" fmla="*/ 101 w 313"/>
                <a:gd name="T23" fmla="*/ 297 h 382"/>
                <a:gd name="T24" fmla="*/ 125 w 313"/>
                <a:gd name="T25" fmla="*/ 309 h 382"/>
                <a:gd name="T26" fmla="*/ 156 w 313"/>
                <a:gd name="T27" fmla="*/ 313 h 382"/>
                <a:gd name="T28" fmla="*/ 180 w 313"/>
                <a:gd name="T29" fmla="*/ 311 h 382"/>
                <a:gd name="T30" fmla="*/ 205 w 313"/>
                <a:gd name="T31" fmla="*/ 305 h 382"/>
                <a:gd name="T32" fmla="*/ 223 w 313"/>
                <a:gd name="T33" fmla="*/ 291 h 382"/>
                <a:gd name="T34" fmla="*/ 231 w 313"/>
                <a:gd name="T35" fmla="*/ 267 h 382"/>
                <a:gd name="T36" fmla="*/ 221 w 313"/>
                <a:gd name="T37" fmla="*/ 241 h 382"/>
                <a:gd name="T38" fmla="*/ 194 w 313"/>
                <a:gd name="T39" fmla="*/ 228 h 382"/>
                <a:gd name="T40" fmla="*/ 144 w 313"/>
                <a:gd name="T41" fmla="*/ 222 h 382"/>
                <a:gd name="T42" fmla="*/ 93 w 313"/>
                <a:gd name="T43" fmla="*/ 214 h 382"/>
                <a:gd name="T44" fmla="*/ 59 w 313"/>
                <a:gd name="T45" fmla="*/ 201 h 382"/>
                <a:gd name="T46" fmla="*/ 33 w 313"/>
                <a:gd name="T47" fmla="*/ 179 h 382"/>
                <a:gd name="T48" fmla="*/ 16 w 313"/>
                <a:gd name="T49" fmla="*/ 150 h 382"/>
                <a:gd name="T50" fmla="*/ 10 w 313"/>
                <a:gd name="T51" fmla="*/ 117 h 382"/>
                <a:gd name="T52" fmla="*/ 21 w 313"/>
                <a:gd name="T53" fmla="*/ 70 h 382"/>
                <a:gd name="T54" fmla="*/ 47 w 313"/>
                <a:gd name="T55" fmla="*/ 36 h 382"/>
                <a:gd name="T56" fmla="*/ 95 w 313"/>
                <a:gd name="T57" fmla="*/ 10 h 382"/>
                <a:gd name="T58" fmla="*/ 158 w 313"/>
                <a:gd name="T59" fmla="*/ 0 h 382"/>
                <a:gd name="T60" fmla="*/ 221 w 313"/>
                <a:gd name="T61" fmla="*/ 11 h 382"/>
                <a:gd name="T62" fmla="*/ 272 w 313"/>
                <a:gd name="T63" fmla="*/ 43 h 382"/>
                <a:gd name="T64" fmla="*/ 295 w 313"/>
                <a:gd name="T65" fmla="*/ 78 h 382"/>
                <a:gd name="T66" fmla="*/ 304 w 313"/>
                <a:gd name="T67" fmla="*/ 117 h 382"/>
                <a:gd name="T68" fmla="*/ 221 w 313"/>
                <a:gd name="T69" fmla="*/ 117 h 382"/>
                <a:gd name="T70" fmla="*/ 217 w 313"/>
                <a:gd name="T71" fmla="*/ 98 h 382"/>
                <a:gd name="T72" fmla="*/ 206 w 313"/>
                <a:gd name="T73" fmla="*/ 83 h 382"/>
                <a:gd name="T74" fmla="*/ 185 w 313"/>
                <a:gd name="T75" fmla="*/ 71 h 382"/>
                <a:gd name="T76" fmla="*/ 158 w 313"/>
                <a:gd name="T77" fmla="*/ 67 h 382"/>
                <a:gd name="T78" fmla="*/ 140 w 313"/>
                <a:gd name="T79" fmla="*/ 67 h 382"/>
                <a:gd name="T80" fmla="*/ 121 w 313"/>
                <a:gd name="T81" fmla="*/ 72 h 382"/>
                <a:gd name="T82" fmla="*/ 101 w 313"/>
                <a:gd name="T83" fmla="*/ 87 h 382"/>
                <a:gd name="T84" fmla="*/ 93 w 313"/>
                <a:gd name="T85" fmla="*/ 110 h 382"/>
                <a:gd name="T86" fmla="*/ 106 w 313"/>
                <a:gd name="T87" fmla="*/ 137 h 382"/>
                <a:gd name="T88" fmla="*/ 135 w 313"/>
                <a:gd name="T89" fmla="*/ 146 h 382"/>
                <a:gd name="T90" fmla="*/ 156 w 313"/>
                <a:gd name="T91" fmla="*/ 148 h 382"/>
                <a:gd name="T92" fmla="*/ 172 w 313"/>
                <a:gd name="T93" fmla="*/ 150 h 382"/>
                <a:gd name="T94" fmla="*/ 190 w 313"/>
                <a:gd name="T95" fmla="*/ 153 h 382"/>
                <a:gd name="T96" fmla="*/ 212 w 313"/>
                <a:gd name="T97" fmla="*/ 156 h 382"/>
                <a:gd name="T98" fmla="*/ 284 w 313"/>
                <a:gd name="T99" fmla="*/ 190 h 382"/>
                <a:gd name="T100" fmla="*/ 312 w 313"/>
                <a:gd name="T101" fmla="*/ 259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3" h="382">
                  <a:moveTo>
                    <a:pt x="312" y="259"/>
                  </a:moveTo>
                  <a:cubicBezTo>
                    <a:pt x="312" y="277"/>
                    <a:pt x="309" y="292"/>
                    <a:pt x="303" y="305"/>
                  </a:cubicBezTo>
                  <a:cubicBezTo>
                    <a:pt x="297" y="318"/>
                    <a:pt x="289" y="330"/>
                    <a:pt x="280" y="339"/>
                  </a:cubicBezTo>
                  <a:cubicBezTo>
                    <a:pt x="265" y="354"/>
                    <a:pt x="247" y="364"/>
                    <a:pt x="226" y="371"/>
                  </a:cubicBezTo>
                  <a:cubicBezTo>
                    <a:pt x="204" y="378"/>
                    <a:pt x="181" y="381"/>
                    <a:pt x="156" y="381"/>
                  </a:cubicBezTo>
                  <a:cubicBezTo>
                    <a:pt x="132" y="381"/>
                    <a:pt x="111" y="377"/>
                    <a:pt x="91" y="371"/>
                  </a:cubicBezTo>
                  <a:cubicBezTo>
                    <a:pt x="71" y="364"/>
                    <a:pt x="53" y="353"/>
                    <a:pt x="38" y="339"/>
                  </a:cubicBezTo>
                  <a:cubicBezTo>
                    <a:pt x="27" y="329"/>
                    <a:pt x="18" y="316"/>
                    <a:pt x="11" y="302"/>
                  </a:cubicBezTo>
                  <a:cubicBezTo>
                    <a:pt x="3" y="287"/>
                    <a:pt x="0" y="272"/>
                    <a:pt x="0" y="254"/>
                  </a:cubicBezTo>
                  <a:lnTo>
                    <a:pt x="82" y="254"/>
                  </a:lnTo>
                  <a:cubicBezTo>
                    <a:pt x="82" y="262"/>
                    <a:pt x="83" y="270"/>
                    <a:pt x="87" y="278"/>
                  </a:cubicBezTo>
                  <a:cubicBezTo>
                    <a:pt x="91" y="286"/>
                    <a:pt x="95" y="292"/>
                    <a:pt x="101" y="297"/>
                  </a:cubicBezTo>
                  <a:cubicBezTo>
                    <a:pt x="108" y="302"/>
                    <a:pt x="116" y="307"/>
                    <a:pt x="125" y="309"/>
                  </a:cubicBezTo>
                  <a:cubicBezTo>
                    <a:pt x="133" y="312"/>
                    <a:pt x="144" y="313"/>
                    <a:pt x="156" y="313"/>
                  </a:cubicBezTo>
                  <a:cubicBezTo>
                    <a:pt x="164" y="313"/>
                    <a:pt x="172" y="312"/>
                    <a:pt x="180" y="311"/>
                  </a:cubicBezTo>
                  <a:cubicBezTo>
                    <a:pt x="189" y="310"/>
                    <a:pt x="197" y="308"/>
                    <a:pt x="205" y="305"/>
                  </a:cubicBezTo>
                  <a:cubicBezTo>
                    <a:pt x="212" y="301"/>
                    <a:pt x="218" y="297"/>
                    <a:pt x="223" y="291"/>
                  </a:cubicBezTo>
                  <a:cubicBezTo>
                    <a:pt x="228" y="285"/>
                    <a:pt x="231" y="277"/>
                    <a:pt x="231" y="267"/>
                  </a:cubicBezTo>
                  <a:cubicBezTo>
                    <a:pt x="231" y="256"/>
                    <a:pt x="227" y="248"/>
                    <a:pt x="221" y="241"/>
                  </a:cubicBezTo>
                  <a:cubicBezTo>
                    <a:pt x="214" y="235"/>
                    <a:pt x="205" y="230"/>
                    <a:pt x="194" y="228"/>
                  </a:cubicBezTo>
                  <a:cubicBezTo>
                    <a:pt x="178" y="226"/>
                    <a:pt x="161" y="224"/>
                    <a:pt x="144" y="222"/>
                  </a:cubicBezTo>
                  <a:cubicBezTo>
                    <a:pt x="127" y="221"/>
                    <a:pt x="110" y="218"/>
                    <a:pt x="93" y="214"/>
                  </a:cubicBezTo>
                  <a:cubicBezTo>
                    <a:pt x="81" y="212"/>
                    <a:pt x="69" y="207"/>
                    <a:pt x="59" y="201"/>
                  </a:cubicBezTo>
                  <a:cubicBezTo>
                    <a:pt x="49" y="195"/>
                    <a:pt x="41" y="188"/>
                    <a:pt x="33" y="179"/>
                  </a:cubicBezTo>
                  <a:cubicBezTo>
                    <a:pt x="26" y="170"/>
                    <a:pt x="20" y="161"/>
                    <a:pt x="16" y="150"/>
                  </a:cubicBezTo>
                  <a:cubicBezTo>
                    <a:pt x="12" y="140"/>
                    <a:pt x="10" y="129"/>
                    <a:pt x="10" y="117"/>
                  </a:cubicBezTo>
                  <a:cubicBezTo>
                    <a:pt x="10" y="99"/>
                    <a:pt x="14" y="83"/>
                    <a:pt x="21" y="70"/>
                  </a:cubicBezTo>
                  <a:cubicBezTo>
                    <a:pt x="28" y="56"/>
                    <a:pt x="36" y="46"/>
                    <a:pt x="47" y="36"/>
                  </a:cubicBezTo>
                  <a:cubicBezTo>
                    <a:pt x="61" y="25"/>
                    <a:pt x="76" y="16"/>
                    <a:pt x="95" y="10"/>
                  </a:cubicBezTo>
                  <a:cubicBezTo>
                    <a:pt x="113" y="3"/>
                    <a:pt x="135" y="0"/>
                    <a:pt x="158" y="0"/>
                  </a:cubicBezTo>
                  <a:cubicBezTo>
                    <a:pt x="180" y="0"/>
                    <a:pt x="201" y="4"/>
                    <a:pt x="221" y="11"/>
                  </a:cubicBezTo>
                  <a:cubicBezTo>
                    <a:pt x="241" y="18"/>
                    <a:pt x="258" y="28"/>
                    <a:pt x="272" y="43"/>
                  </a:cubicBezTo>
                  <a:cubicBezTo>
                    <a:pt x="282" y="53"/>
                    <a:pt x="289" y="65"/>
                    <a:pt x="295" y="78"/>
                  </a:cubicBezTo>
                  <a:cubicBezTo>
                    <a:pt x="301" y="91"/>
                    <a:pt x="304" y="103"/>
                    <a:pt x="304" y="117"/>
                  </a:cubicBezTo>
                  <a:lnTo>
                    <a:pt x="221" y="117"/>
                  </a:lnTo>
                  <a:cubicBezTo>
                    <a:pt x="221" y="110"/>
                    <a:pt x="219" y="103"/>
                    <a:pt x="217" y="98"/>
                  </a:cubicBezTo>
                  <a:cubicBezTo>
                    <a:pt x="214" y="93"/>
                    <a:pt x="210" y="88"/>
                    <a:pt x="206" y="83"/>
                  </a:cubicBezTo>
                  <a:cubicBezTo>
                    <a:pt x="201" y="78"/>
                    <a:pt x="194" y="74"/>
                    <a:pt x="185" y="71"/>
                  </a:cubicBezTo>
                  <a:cubicBezTo>
                    <a:pt x="177" y="68"/>
                    <a:pt x="168" y="67"/>
                    <a:pt x="158" y="67"/>
                  </a:cubicBezTo>
                  <a:cubicBezTo>
                    <a:pt x="152" y="67"/>
                    <a:pt x="146" y="67"/>
                    <a:pt x="140" y="67"/>
                  </a:cubicBezTo>
                  <a:cubicBezTo>
                    <a:pt x="134" y="68"/>
                    <a:pt x="127" y="69"/>
                    <a:pt x="121" y="72"/>
                  </a:cubicBezTo>
                  <a:cubicBezTo>
                    <a:pt x="113" y="75"/>
                    <a:pt x="106" y="80"/>
                    <a:pt x="101" y="87"/>
                  </a:cubicBezTo>
                  <a:cubicBezTo>
                    <a:pt x="95" y="93"/>
                    <a:pt x="93" y="100"/>
                    <a:pt x="93" y="110"/>
                  </a:cubicBezTo>
                  <a:cubicBezTo>
                    <a:pt x="93" y="123"/>
                    <a:pt x="97" y="132"/>
                    <a:pt x="106" y="137"/>
                  </a:cubicBezTo>
                  <a:cubicBezTo>
                    <a:pt x="115" y="141"/>
                    <a:pt x="125" y="145"/>
                    <a:pt x="135" y="146"/>
                  </a:cubicBezTo>
                  <a:cubicBezTo>
                    <a:pt x="143" y="147"/>
                    <a:pt x="150" y="148"/>
                    <a:pt x="156" y="148"/>
                  </a:cubicBezTo>
                  <a:cubicBezTo>
                    <a:pt x="161" y="149"/>
                    <a:pt x="167" y="150"/>
                    <a:pt x="172" y="150"/>
                  </a:cubicBezTo>
                  <a:cubicBezTo>
                    <a:pt x="178" y="151"/>
                    <a:pt x="184" y="152"/>
                    <a:pt x="190" y="153"/>
                  </a:cubicBezTo>
                  <a:cubicBezTo>
                    <a:pt x="196" y="154"/>
                    <a:pt x="203" y="155"/>
                    <a:pt x="212" y="156"/>
                  </a:cubicBezTo>
                  <a:cubicBezTo>
                    <a:pt x="241" y="161"/>
                    <a:pt x="265" y="172"/>
                    <a:pt x="284" y="190"/>
                  </a:cubicBezTo>
                  <a:cubicBezTo>
                    <a:pt x="302" y="207"/>
                    <a:pt x="312" y="230"/>
                    <a:pt x="312" y="259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</p:grpSp>
      <p:sp>
        <p:nvSpPr>
          <p:cNvPr id="33" name="Title 3">
            <a:extLst>
              <a:ext uri="{FF2B5EF4-FFF2-40B4-BE49-F238E27FC236}">
                <a16:creationId xmlns:a16="http://schemas.microsoft.com/office/drawing/2014/main" id="{46EA1E82-23C7-4808-85D7-7F3FDE85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969" y="2982727"/>
            <a:ext cx="14909006" cy="2431435"/>
          </a:xfrm>
          <a:prstGeom prst="rect">
            <a:avLst/>
          </a:prstGeom>
        </p:spPr>
        <p:txBody>
          <a:bodyPr/>
          <a:lstStyle>
            <a:lvl1pPr algn="l">
              <a:defRPr sz="7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27195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40802" y="13073062"/>
            <a:ext cx="2472756" cy="7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200">
                <a:latin typeface="Akkurat" panose="02000503040000020004" pitchFamily="2" charset="77"/>
              </a:defRPr>
            </a:lvl1pPr>
          </a:lstStyle>
          <a:p>
            <a:fld id="{86CB4B4D-7CA3-9044-876B-883B54F867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D01190-2651-8F4F-BD5F-ED04E23A5D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2215" y="4385912"/>
            <a:ext cx="22482935" cy="338554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5600" b="0" i="0">
                <a:latin typeface="Akkurat-Light" panose="02000503030000020004" pitchFamily="2" charset="77"/>
              </a:defRPr>
            </a:lvl1pPr>
            <a:lvl2pPr marL="10160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2pPr>
            <a:lvl3pPr marL="14605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3pPr>
            <a:lvl4pPr marL="19050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4pPr>
            <a:lvl5pPr marL="23495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Software description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0AFC8-50F0-214B-A263-EA1E7400E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216" y="3058388"/>
            <a:ext cx="22482934" cy="1077218"/>
          </a:xfrm>
          <a:prstGeom prst="rect">
            <a:avLst/>
          </a:prstGeom>
          <a:ln>
            <a:noFill/>
          </a:ln>
          <a:effectLst/>
        </p:spPr>
        <p:txBody>
          <a:bodyPr lIns="0" rIns="0">
            <a:noAutofit/>
          </a:bodyPr>
          <a:lstStyle>
            <a:lvl1pPr marL="0" indent="0">
              <a:buNone/>
              <a:defRPr sz="5600" b="0" i="0" baseline="0">
                <a:solidFill>
                  <a:srgbClr val="00A3DA"/>
                </a:solidFill>
                <a:latin typeface="Akkurat" panose="02000503040000020004" pitchFamily="2" charset="77"/>
              </a:defRPr>
            </a:lvl1pPr>
            <a:lvl2pPr marL="444500" indent="0">
              <a:buNone/>
              <a:defRPr sz="4800" b="0" i="0">
                <a:latin typeface="Akkurat" panose="02000503040000020004" pitchFamily="2" charset="77"/>
              </a:defRPr>
            </a:lvl2pPr>
            <a:lvl3pPr marL="889000" indent="0">
              <a:buNone/>
              <a:defRPr sz="4800" b="0" i="0">
                <a:latin typeface="Akkurat" panose="02000503040000020004" pitchFamily="2" charset="77"/>
              </a:defRPr>
            </a:lvl3pPr>
            <a:lvl4pPr marL="1333500" indent="0">
              <a:buNone/>
              <a:defRPr sz="4800" b="0" i="0">
                <a:latin typeface="Akkurat" panose="02000503040000020004" pitchFamily="2" charset="77"/>
              </a:defRPr>
            </a:lvl4pPr>
            <a:lvl5pPr marL="1778000" indent="0">
              <a:buNone/>
              <a:defRPr sz="48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Software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2686E5-ADAE-024D-A4A7-3B81383D8EDF}"/>
              </a:ext>
            </a:extLst>
          </p:cNvPr>
          <p:cNvCxnSpPr>
            <a:cxnSpLocks/>
          </p:cNvCxnSpPr>
          <p:nvPr userDrawn="1"/>
        </p:nvCxnSpPr>
        <p:spPr>
          <a:xfrm>
            <a:off x="922338" y="4113949"/>
            <a:ext cx="22517101" cy="0"/>
          </a:xfrm>
          <a:prstGeom prst="line">
            <a:avLst/>
          </a:prstGeom>
          <a:noFill/>
          <a:ln w="22225" cap="flat">
            <a:solidFill>
              <a:srgbClr val="00A3E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D2FBF399-2052-2D47-BABC-1503C6D819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2338" y="11053493"/>
            <a:ext cx="7683501" cy="1748107"/>
          </a:xfrm>
          <a:prstGeom prst="rect">
            <a:avLst/>
          </a:prstGeom>
          <a:noFill/>
          <a:ln>
            <a:solidFill>
              <a:srgbClr val="000000">
                <a:alpha val="35000"/>
              </a:srgbClr>
            </a:solidFill>
          </a:ln>
        </p:spPr>
        <p:txBody>
          <a:bodyPr lIns="1872000" tIns="360000" rIns="503999" bIns="360000">
            <a:noAutofit/>
          </a:bodyPr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3200" b="0" i="0">
                <a:solidFill>
                  <a:srgbClr val="00A3E3"/>
                </a:solidFill>
                <a:latin typeface="Akkurat" panose="02000503040000020004" pitchFamily="2" charset="77"/>
              </a:defRPr>
            </a:lvl1pPr>
            <a:lvl2pPr marL="444500" indent="0">
              <a:buNone/>
              <a:defRPr sz="3200" b="0" i="0">
                <a:latin typeface="Akkurat" panose="02000503040000020004" pitchFamily="2" charset="77"/>
              </a:defRPr>
            </a:lvl2pPr>
            <a:lvl3pPr marL="889000" indent="0">
              <a:buNone/>
              <a:defRPr sz="3200" b="0" i="0">
                <a:latin typeface="Akkurat" panose="02000503040000020004" pitchFamily="2" charset="77"/>
              </a:defRPr>
            </a:lvl3pPr>
            <a:lvl4pPr marL="1333500" indent="0">
              <a:buNone/>
              <a:defRPr sz="3200" b="0" i="0">
                <a:latin typeface="Akkurat" panose="02000503040000020004" pitchFamily="2" charset="77"/>
              </a:defRPr>
            </a:lvl4pPr>
            <a:lvl5pPr marL="1778000" indent="0">
              <a:buNone/>
              <a:defRPr sz="32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50ECAA-042D-8E40-9C05-29152B0E291E}"/>
              </a:ext>
            </a:extLst>
          </p:cNvPr>
          <p:cNvSpPr txBox="1"/>
          <p:nvPr userDrawn="1"/>
        </p:nvSpPr>
        <p:spPr>
          <a:xfrm>
            <a:off x="946917" y="10392350"/>
            <a:ext cx="2337178" cy="52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71437" rIns="71437" bIns="71437" numCol="1" spcCol="38100" rtlCol="0" anchor="ctr">
            <a:no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kurat" panose="02000503040000020004" pitchFamily="2" charset="77"/>
                <a:ea typeface="Akkurat-Light"/>
                <a:cs typeface="Akkurat-Light"/>
                <a:sym typeface="Akkurat-Light"/>
              </a:rPr>
              <a:t>Contact person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5AE24E-4403-4984-BB85-F89538B5D2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29995" y="11955737"/>
            <a:ext cx="5248529" cy="511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500">
                <a:latin typeface="Akkurat" panose="02000503000000000000" pitchFamily="2" charset="0"/>
              </a:defRPr>
            </a:lvl1pPr>
          </a:lstStyle>
          <a:p>
            <a:pPr lvl="0"/>
            <a:r>
              <a:rPr lang="en-US" dirty="0"/>
              <a:t>Organization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959936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00A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84BA1E-07F4-BA49-A06C-7CEC2FEF6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9749" y="2952750"/>
            <a:ext cx="20557226" cy="6465570"/>
          </a:xfrm>
          <a:prstGeom prst="rect">
            <a:avLst/>
          </a:prstGeom>
        </p:spPr>
        <p:txBody>
          <a:bodyPr>
            <a:noAutofit/>
          </a:bodyPr>
          <a:lstStyle>
            <a:lvl1pPr marL="857250" indent="-8572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200" b="0" i="0">
                <a:solidFill>
                  <a:schemeClr val="bg1"/>
                </a:solidFill>
                <a:latin typeface="Akkurat-Light" panose="02000503030000020004" pitchFamily="2" charset="77"/>
              </a:defRPr>
            </a:lvl1pPr>
            <a:lvl2pPr marL="1301750" indent="-857250">
              <a:buFont typeface="Arial" panose="020B0604020202020204" pitchFamily="34" charset="0"/>
              <a:buChar char="•"/>
              <a:defRPr sz="6600" b="0" i="0">
                <a:solidFill>
                  <a:schemeClr val="bg1"/>
                </a:solidFill>
                <a:latin typeface="Akkurat-Light" panose="02000503030000020004" pitchFamily="2" charset="77"/>
              </a:defRPr>
            </a:lvl2pPr>
            <a:lvl3pPr marL="1746250" indent="-857250">
              <a:buFont typeface="Arial" panose="020B0604020202020204" pitchFamily="34" charset="0"/>
              <a:buChar char="•"/>
              <a:defRPr sz="6000" b="0" i="0">
                <a:solidFill>
                  <a:schemeClr val="bg1"/>
                </a:solidFill>
                <a:latin typeface="Akkurat-Light" panose="02000503030000020004" pitchFamily="2" charset="77"/>
              </a:defRPr>
            </a:lvl3pPr>
            <a:lvl4pPr marL="2190750" indent="-857250">
              <a:buFont typeface="Arial" panose="020B0604020202020204" pitchFamily="34" charset="0"/>
              <a:buChar char="•"/>
              <a:defRPr sz="5400" b="0" i="0">
                <a:solidFill>
                  <a:schemeClr val="bg1"/>
                </a:solidFill>
                <a:latin typeface="Akkurat-Light" panose="02000503030000020004" pitchFamily="2" charset="77"/>
              </a:defRPr>
            </a:lvl4pPr>
            <a:lvl5pPr marL="2635250" indent="-857250">
              <a:buFont typeface="Arial" panose="020B0604020202020204" pitchFamily="34" charset="0"/>
              <a:buChar char="•"/>
              <a:defRPr sz="4800" b="0" i="0">
                <a:solidFill>
                  <a:schemeClr val="bg1"/>
                </a:solidFill>
                <a:latin typeface="Akkurat-Light" panose="0200050303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83867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ue">
    <p:bg>
      <p:bgPr>
        <a:solidFill>
          <a:srgbClr val="00A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626E8-D0CA-9D4B-A8F0-9FE2A5905959}"/>
              </a:ext>
            </a:extLst>
          </p:cNvPr>
          <p:cNvCxnSpPr/>
          <p:nvPr userDrawn="1"/>
        </p:nvCxnSpPr>
        <p:spPr>
          <a:xfrm>
            <a:off x="922338" y="1049867"/>
            <a:ext cx="22536679" cy="0"/>
          </a:xfrm>
          <a:prstGeom prst="line">
            <a:avLst/>
          </a:prstGeom>
          <a:noFill/>
          <a:ln w="2222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itle 3">
            <a:extLst>
              <a:ext uri="{FF2B5EF4-FFF2-40B4-BE49-F238E27FC236}">
                <a16:creationId xmlns:a16="http://schemas.microsoft.com/office/drawing/2014/main" id="{ABEDD30B-B9E7-49D4-8854-140066E4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47" y="351392"/>
            <a:ext cx="22499269" cy="69847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721556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with header Blue">
    <p:bg>
      <p:bgPr>
        <a:solidFill>
          <a:srgbClr val="00A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0A3DC-3232-4FBD-B6E9-97BCCE0D3838}"/>
              </a:ext>
            </a:extLst>
          </p:cNvPr>
          <p:cNvCxnSpPr/>
          <p:nvPr userDrawn="1"/>
        </p:nvCxnSpPr>
        <p:spPr>
          <a:xfrm>
            <a:off x="922338" y="1049867"/>
            <a:ext cx="22536679" cy="0"/>
          </a:xfrm>
          <a:prstGeom prst="line">
            <a:avLst/>
          </a:prstGeom>
          <a:noFill/>
          <a:ln w="2222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itle 3">
            <a:extLst>
              <a:ext uri="{FF2B5EF4-FFF2-40B4-BE49-F238E27FC236}">
                <a16:creationId xmlns:a16="http://schemas.microsoft.com/office/drawing/2014/main" id="{B582C09A-DE77-4F67-B3F4-0492E11A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47" y="351392"/>
            <a:ext cx="22499269" cy="69847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EA142F-B587-428E-8B3E-BFE6DC7A05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9749" y="2952750"/>
            <a:ext cx="20557226" cy="6465570"/>
          </a:xfrm>
          <a:prstGeom prst="rect">
            <a:avLst/>
          </a:prstGeom>
        </p:spPr>
        <p:txBody>
          <a:bodyPr>
            <a:noAutofit/>
          </a:bodyPr>
          <a:lstStyle>
            <a:lvl1pPr marL="857250" indent="-8572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200" b="0" i="0">
                <a:solidFill>
                  <a:schemeClr val="bg1"/>
                </a:solidFill>
                <a:latin typeface="Akkurat-Light" panose="02000503030000020004" pitchFamily="2" charset="77"/>
              </a:defRPr>
            </a:lvl1pPr>
            <a:lvl2pPr marL="1301750" indent="-857250">
              <a:buFont typeface="Arial" panose="020B0604020202020204" pitchFamily="34" charset="0"/>
              <a:buChar char="•"/>
              <a:defRPr sz="6600" b="0" i="0">
                <a:solidFill>
                  <a:schemeClr val="bg1"/>
                </a:solidFill>
                <a:latin typeface="Akkurat-Light" panose="02000503030000020004" pitchFamily="2" charset="77"/>
              </a:defRPr>
            </a:lvl2pPr>
            <a:lvl3pPr marL="1746250" indent="-857250">
              <a:buFont typeface="Arial" panose="020B0604020202020204" pitchFamily="34" charset="0"/>
              <a:buChar char="•"/>
              <a:defRPr sz="6000" b="0" i="0">
                <a:solidFill>
                  <a:schemeClr val="bg1"/>
                </a:solidFill>
                <a:latin typeface="Akkurat-Light" panose="02000503030000020004" pitchFamily="2" charset="77"/>
              </a:defRPr>
            </a:lvl3pPr>
            <a:lvl4pPr marL="2190750" indent="-857250">
              <a:buFont typeface="Arial" panose="020B0604020202020204" pitchFamily="34" charset="0"/>
              <a:buChar char="•"/>
              <a:defRPr sz="5400" b="0" i="0">
                <a:solidFill>
                  <a:schemeClr val="bg1"/>
                </a:solidFill>
                <a:latin typeface="Akkurat-Light" panose="02000503030000020004" pitchFamily="2" charset="77"/>
              </a:defRPr>
            </a:lvl4pPr>
            <a:lvl5pPr marL="2635250" indent="-857250">
              <a:buFont typeface="Arial" panose="020B0604020202020204" pitchFamily="34" charset="0"/>
              <a:buChar char="•"/>
              <a:defRPr sz="4800" b="0" i="0">
                <a:solidFill>
                  <a:schemeClr val="bg1"/>
                </a:solidFill>
                <a:latin typeface="Akkurat-Light" panose="0200050303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85278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with header Blue">
    <p:bg>
      <p:bgPr>
        <a:solidFill>
          <a:srgbClr val="00A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626E8-D0CA-9D4B-A8F0-9FE2A5905959}"/>
              </a:ext>
            </a:extLst>
          </p:cNvPr>
          <p:cNvCxnSpPr/>
          <p:nvPr userDrawn="1"/>
        </p:nvCxnSpPr>
        <p:spPr>
          <a:xfrm>
            <a:off x="922338" y="1049867"/>
            <a:ext cx="22536679" cy="0"/>
          </a:xfrm>
          <a:prstGeom prst="line">
            <a:avLst/>
          </a:prstGeom>
          <a:noFill/>
          <a:ln w="2222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itle 3">
            <a:extLst>
              <a:ext uri="{FF2B5EF4-FFF2-40B4-BE49-F238E27FC236}">
                <a16:creationId xmlns:a16="http://schemas.microsoft.com/office/drawing/2014/main" id="{8F1F536C-F94D-4181-A61C-EE06D5B8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47" y="351392"/>
            <a:ext cx="22499269" cy="69847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25B3228-D62C-4559-A6D0-5F41FEF522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9749" y="2952750"/>
            <a:ext cx="20557226" cy="6465570"/>
          </a:xfrm>
          <a:prstGeom prst="rect">
            <a:avLst/>
          </a:prstGeom>
        </p:spPr>
        <p:txBody>
          <a:bodyPr>
            <a:noAutofit/>
          </a:bodyPr>
          <a:lstStyle>
            <a:lvl1pPr marL="857250" indent="-8572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200" b="0" i="0">
                <a:solidFill>
                  <a:schemeClr val="bg1"/>
                </a:solidFill>
                <a:latin typeface="Akkurat-Light" panose="02000503030000020004" pitchFamily="2" charset="77"/>
              </a:defRPr>
            </a:lvl1pPr>
            <a:lvl2pPr marL="1301750" indent="-857250">
              <a:buFont typeface="Arial" panose="020B0604020202020204" pitchFamily="34" charset="0"/>
              <a:buChar char="•"/>
              <a:defRPr sz="4000" b="0" i="0">
                <a:solidFill>
                  <a:schemeClr val="bg1"/>
                </a:solidFill>
                <a:latin typeface="Akkurat-Light" panose="02000503030000020004" pitchFamily="2" charset="77"/>
              </a:defRPr>
            </a:lvl2pPr>
            <a:lvl3pPr marL="1746250" indent="-857250">
              <a:buFont typeface="Arial" panose="020B0604020202020204" pitchFamily="34" charset="0"/>
              <a:buChar char="•"/>
              <a:defRPr sz="3600" b="0" i="0">
                <a:solidFill>
                  <a:schemeClr val="bg1"/>
                </a:solidFill>
                <a:latin typeface="Akkurat-Light" panose="02000503030000020004" pitchFamily="2" charset="77"/>
              </a:defRPr>
            </a:lvl3pPr>
            <a:lvl4pPr marL="2190750" indent="-857250">
              <a:buFont typeface="Arial" panose="020B0604020202020204" pitchFamily="34" charset="0"/>
              <a:buChar char="•"/>
              <a:defRPr sz="3600" b="0" i="0">
                <a:solidFill>
                  <a:schemeClr val="bg1"/>
                </a:solidFill>
                <a:latin typeface="Akkurat-Light" panose="02000503030000020004" pitchFamily="2" charset="77"/>
              </a:defRPr>
            </a:lvl4pPr>
            <a:lvl5pPr marL="2635250" indent="-857250">
              <a:buFont typeface="Arial" panose="020B0604020202020204" pitchFamily="34" charset="0"/>
              <a:buChar char="•"/>
              <a:defRPr sz="3600" b="0" i="0">
                <a:solidFill>
                  <a:schemeClr val="bg1"/>
                </a:solidFill>
                <a:latin typeface="Akkurat-Light" panose="0200050303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460322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CB1AAD-1AD0-6B4D-8FCC-93496B958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 t="16272" r="-648" b="4235"/>
          <a:stretch/>
        </p:blipFill>
        <p:spPr>
          <a:xfrm>
            <a:off x="0" y="1348"/>
            <a:ext cx="24543026" cy="13787999"/>
          </a:xfrm>
          <a:prstGeom prst="rect">
            <a:avLst/>
          </a:prstGeom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F38656-CCE3-9E43-ABD7-B6DDA76051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1918" y="2962848"/>
            <a:ext cx="14909006" cy="150976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7200" b="0" i="0">
                <a:latin typeface="Akkurat" panose="02000503040000020004" pitchFamily="2" charset="77"/>
              </a:defRPr>
            </a:lvl1pPr>
            <a:lvl2pPr marL="444500" indent="0">
              <a:buFontTx/>
              <a:buNone/>
              <a:defRPr sz="7600" b="0" i="0">
                <a:latin typeface="Akkurat" panose="02000503040000020004" pitchFamily="2" charset="77"/>
              </a:defRPr>
            </a:lvl2pPr>
            <a:lvl3pPr marL="889000" indent="0">
              <a:buFontTx/>
              <a:buNone/>
              <a:defRPr sz="7600" b="0" i="0">
                <a:latin typeface="Akkurat" panose="02000503040000020004" pitchFamily="2" charset="77"/>
              </a:defRPr>
            </a:lvl3pPr>
            <a:lvl4pPr marL="1333500" indent="0">
              <a:buFontTx/>
              <a:buNone/>
              <a:defRPr sz="7600" b="0" i="0">
                <a:latin typeface="Akkurat" panose="02000503040000020004" pitchFamily="2" charset="77"/>
              </a:defRPr>
            </a:lvl4pPr>
            <a:lvl5pPr marL="1778000" indent="0">
              <a:buFontTx/>
              <a:buNone/>
              <a:defRPr sz="76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1D8D5E-B7CF-43C0-853D-E6DAAC4D147F}"/>
              </a:ext>
            </a:extLst>
          </p:cNvPr>
          <p:cNvGrpSpPr/>
          <p:nvPr userDrawn="1"/>
        </p:nvGrpSpPr>
        <p:grpSpPr>
          <a:xfrm>
            <a:off x="957395" y="12509506"/>
            <a:ext cx="5165196" cy="464166"/>
            <a:chOff x="3608393" y="3684600"/>
            <a:chExt cx="3038479" cy="273051"/>
          </a:xfrm>
        </p:grpSpPr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690ACF72-14A8-4D2C-8F71-83D664BBC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195" y="3719526"/>
              <a:ext cx="122237" cy="184151"/>
            </a:xfrm>
            <a:custGeom>
              <a:avLst/>
              <a:gdLst>
                <a:gd name="T0" fmla="*/ 261 w 338"/>
                <a:gd name="T1" fmla="*/ 504 h 513"/>
                <a:gd name="T2" fmla="*/ 256 w 338"/>
                <a:gd name="T3" fmla="*/ 464 h 513"/>
                <a:gd name="T4" fmla="*/ 212 w 338"/>
                <a:gd name="T5" fmla="*/ 501 h 513"/>
                <a:gd name="T6" fmla="*/ 154 w 338"/>
                <a:gd name="T7" fmla="*/ 512 h 513"/>
                <a:gd name="T8" fmla="*/ 104 w 338"/>
                <a:gd name="T9" fmla="*/ 504 h 513"/>
                <a:gd name="T10" fmla="*/ 65 w 338"/>
                <a:gd name="T11" fmla="*/ 481 h 513"/>
                <a:gd name="T12" fmla="*/ 16 w 338"/>
                <a:gd name="T13" fmla="*/ 415 h 513"/>
                <a:gd name="T14" fmla="*/ 0 w 338"/>
                <a:gd name="T15" fmla="*/ 323 h 513"/>
                <a:gd name="T16" fmla="*/ 65 w 338"/>
                <a:gd name="T17" fmla="*/ 162 h 513"/>
                <a:gd name="T18" fmla="*/ 104 w 338"/>
                <a:gd name="T19" fmla="*/ 140 h 513"/>
                <a:gd name="T20" fmla="*/ 154 w 338"/>
                <a:gd name="T21" fmla="*/ 132 h 513"/>
                <a:gd name="T22" fmla="*/ 213 w 338"/>
                <a:gd name="T23" fmla="*/ 142 h 513"/>
                <a:gd name="T24" fmla="*/ 249 w 338"/>
                <a:gd name="T25" fmla="*/ 166 h 513"/>
                <a:gd name="T26" fmla="*/ 249 w 338"/>
                <a:gd name="T27" fmla="*/ 0 h 513"/>
                <a:gd name="T28" fmla="*/ 337 w 338"/>
                <a:gd name="T29" fmla="*/ 0 h 513"/>
                <a:gd name="T30" fmla="*/ 337 w 338"/>
                <a:gd name="T31" fmla="*/ 504 h 513"/>
                <a:gd name="T32" fmla="*/ 261 w 338"/>
                <a:gd name="T33" fmla="*/ 504 h 513"/>
                <a:gd name="T34" fmla="*/ 254 w 338"/>
                <a:gd name="T35" fmla="*/ 321 h 513"/>
                <a:gd name="T36" fmla="*/ 251 w 338"/>
                <a:gd name="T37" fmla="*/ 281 h 513"/>
                <a:gd name="T38" fmla="*/ 238 w 338"/>
                <a:gd name="T39" fmla="*/ 243 h 513"/>
                <a:gd name="T40" fmla="*/ 213 w 338"/>
                <a:gd name="T41" fmla="*/ 216 h 513"/>
                <a:gd name="T42" fmla="*/ 171 w 338"/>
                <a:gd name="T43" fmla="*/ 205 h 513"/>
                <a:gd name="T44" fmla="*/ 136 w 338"/>
                <a:gd name="T45" fmla="*/ 214 h 513"/>
                <a:gd name="T46" fmla="*/ 112 w 338"/>
                <a:gd name="T47" fmla="*/ 233 h 513"/>
                <a:gd name="T48" fmla="*/ 94 w 338"/>
                <a:gd name="T49" fmla="*/ 274 h 513"/>
                <a:gd name="T50" fmla="*/ 89 w 338"/>
                <a:gd name="T51" fmla="*/ 321 h 513"/>
                <a:gd name="T52" fmla="*/ 94 w 338"/>
                <a:gd name="T53" fmla="*/ 368 h 513"/>
                <a:gd name="T54" fmla="*/ 112 w 338"/>
                <a:gd name="T55" fmla="*/ 410 h 513"/>
                <a:gd name="T56" fmla="*/ 136 w 338"/>
                <a:gd name="T57" fmla="*/ 430 h 513"/>
                <a:gd name="T58" fmla="*/ 171 w 338"/>
                <a:gd name="T59" fmla="*/ 439 h 513"/>
                <a:gd name="T60" fmla="*/ 213 w 338"/>
                <a:gd name="T61" fmla="*/ 428 h 513"/>
                <a:gd name="T62" fmla="*/ 238 w 338"/>
                <a:gd name="T63" fmla="*/ 400 h 513"/>
                <a:gd name="T64" fmla="*/ 251 w 338"/>
                <a:gd name="T65" fmla="*/ 362 h 513"/>
                <a:gd name="T66" fmla="*/ 254 w 338"/>
                <a:gd name="T67" fmla="*/ 32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8" h="513">
                  <a:moveTo>
                    <a:pt x="261" y="504"/>
                  </a:moveTo>
                  <a:lnTo>
                    <a:pt x="256" y="464"/>
                  </a:lnTo>
                  <a:cubicBezTo>
                    <a:pt x="245" y="481"/>
                    <a:pt x="230" y="493"/>
                    <a:pt x="212" y="501"/>
                  </a:cubicBezTo>
                  <a:cubicBezTo>
                    <a:pt x="193" y="508"/>
                    <a:pt x="174" y="512"/>
                    <a:pt x="154" y="512"/>
                  </a:cubicBezTo>
                  <a:cubicBezTo>
                    <a:pt x="135" y="512"/>
                    <a:pt x="119" y="510"/>
                    <a:pt x="104" y="504"/>
                  </a:cubicBezTo>
                  <a:cubicBezTo>
                    <a:pt x="89" y="499"/>
                    <a:pt x="76" y="491"/>
                    <a:pt x="65" y="481"/>
                  </a:cubicBezTo>
                  <a:cubicBezTo>
                    <a:pt x="43" y="464"/>
                    <a:pt x="27" y="441"/>
                    <a:pt x="16" y="415"/>
                  </a:cubicBezTo>
                  <a:cubicBezTo>
                    <a:pt x="6" y="388"/>
                    <a:pt x="0" y="357"/>
                    <a:pt x="0" y="323"/>
                  </a:cubicBezTo>
                  <a:cubicBezTo>
                    <a:pt x="0" y="250"/>
                    <a:pt x="22" y="197"/>
                    <a:pt x="65" y="162"/>
                  </a:cubicBezTo>
                  <a:cubicBezTo>
                    <a:pt x="77" y="152"/>
                    <a:pt x="90" y="145"/>
                    <a:pt x="104" y="140"/>
                  </a:cubicBezTo>
                  <a:cubicBezTo>
                    <a:pt x="119" y="135"/>
                    <a:pt x="136" y="132"/>
                    <a:pt x="154" y="132"/>
                  </a:cubicBezTo>
                  <a:cubicBezTo>
                    <a:pt x="178" y="132"/>
                    <a:pt x="196" y="135"/>
                    <a:pt x="213" y="142"/>
                  </a:cubicBezTo>
                  <a:cubicBezTo>
                    <a:pt x="229" y="148"/>
                    <a:pt x="242" y="157"/>
                    <a:pt x="249" y="166"/>
                  </a:cubicBezTo>
                  <a:lnTo>
                    <a:pt x="249" y="0"/>
                  </a:lnTo>
                  <a:lnTo>
                    <a:pt x="337" y="0"/>
                  </a:lnTo>
                  <a:lnTo>
                    <a:pt x="337" y="504"/>
                  </a:lnTo>
                  <a:lnTo>
                    <a:pt x="261" y="504"/>
                  </a:lnTo>
                  <a:close/>
                  <a:moveTo>
                    <a:pt x="254" y="321"/>
                  </a:moveTo>
                  <a:cubicBezTo>
                    <a:pt x="254" y="308"/>
                    <a:pt x="253" y="295"/>
                    <a:pt x="251" y="281"/>
                  </a:cubicBezTo>
                  <a:cubicBezTo>
                    <a:pt x="248" y="267"/>
                    <a:pt x="244" y="255"/>
                    <a:pt x="238" y="243"/>
                  </a:cubicBezTo>
                  <a:cubicBezTo>
                    <a:pt x="232" y="232"/>
                    <a:pt x="224" y="224"/>
                    <a:pt x="213" y="216"/>
                  </a:cubicBezTo>
                  <a:cubicBezTo>
                    <a:pt x="202" y="209"/>
                    <a:pt x="188" y="205"/>
                    <a:pt x="171" y="205"/>
                  </a:cubicBezTo>
                  <a:cubicBezTo>
                    <a:pt x="158" y="205"/>
                    <a:pt x="146" y="208"/>
                    <a:pt x="136" y="214"/>
                  </a:cubicBezTo>
                  <a:cubicBezTo>
                    <a:pt x="127" y="219"/>
                    <a:pt x="119" y="226"/>
                    <a:pt x="112" y="233"/>
                  </a:cubicBezTo>
                  <a:cubicBezTo>
                    <a:pt x="103" y="245"/>
                    <a:pt x="97" y="259"/>
                    <a:pt x="94" y="274"/>
                  </a:cubicBezTo>
                  <a:cubicBezTo>
                    <a:pt x="91" y="290"/>
                    <a:pt x="89" y="305"/>
                    <a:pt x="89" y="321"/>
                  </a:cubicBezTo>
                  <a:cubicBezTo>
                    <a:pt x="89" y="337"/>
                    <a:pt x="91" y="353"/>
                    <a:pt x="94" y="368"/>
                  </a:cubicBezTo>
                  <a:cubicBezTo>
                    <a:pt x="97" y="384"/>
                    <a:pt x="103" y="398"/>
                    <a:pt x="112" y="410"/>
                  </a:cubicBezTo>
                  <a:cubicBezTo>
                    <a:pt x="119" y="418"/>
                    <a:pt x="127" y="425"/>
                    <a:pt x="136" y="430"/>
                  </a:cubicBezTo>
                  <a:cubicBezTo>
                    <a:pt x="146" y="436"/>
                    <a:pt x="158" y="439"/>
                    <a:pt x="171" y="439"/>
                  </a:cubicBezTo>
                  <a:cubicBezTo>
                    <a:pt x="188" y="439"/>
                    <a:pt x="202" y="435"/>
                    <a:pt x="213" y="428"/>
                  </a:cubicBezTo>
                  <a:cubicBezTo>
                    <a:pt x="224" y="421"/>
                    <a:pt x="232" y="412"/>
                    <a:pt x="238" y="400"/>
                  </a:cubicBezTo>
                  <a:cubicBezTo>
                    <a:pt x="244" y="389"/>
                    <a:pt x="248" y="376"/>
                    <a:pt x="251" y="362"/>
                  </a:cubicBezTo>
                  <a:cubicBezTo>
                    <a:pt x="253" y="348"/>
                    <a:pt x="254" y="334"/>
                    <a:pt x="254" y="321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3E7FB758-9C9D-4727-81AE-270F7E86C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846" y="3767151"/>
              <a:ext cx="115887" cy="136526"/>
            </a:xfrm>
            <a:custGeom>
              <a:avLst/>
              <a:gdLst>
                <a:gd name="T0" fmla="*/ 311 w 320"/>
                <a:gd name="T1" fmla="*/ 285 h 380"/>
                <a:gd name="T2" fmla="*/ 291 w 320"/>
                <a:gd name="T3" fmla="*/ 322 h 380"/>
                <a:gd name="T4" fmla="*/ 240 w 320"/>
                <a:gd name="T5" fmla="*/ 363 h 380"/>
                <a:gd name="T6" fmla="*/ 167 w 320"/>
                <a:gd name="T7" fmla="*/ 379 h 380"/>
                <a:gd name="T8" fmla="*/ 92 w 320"/>
                <a:gd name="T9" fmla="*/ 362 h 380"/>
                <a:gd name="T10" fmla="*/ 40 w 320"/>
                <a:gd name="T11" fmla="*/ 322 h 380"/>
                <a:gd name="T12" fmla="*/ 10 w 320"/>
                <a:gd name="T13" fmla="*/ 263 h 380"/>
                <a:gd name="T14" fmla="*/ 0 w 320"/>
                <a:gd name="T15" fmla="*/ 189 h 380"/>
                <a:gd name="T16" fmla="*/ 10 w 320"/>
                <a:gd name="T17" fmla="*/ 116 h 380"/>
                <a:gd name="T18" fmla="*/ 40 w 320"/>
                <a:gd name="T19" fmla="*/ 58 h 380"/>
                <a:gd name="T20" fmla="*/ 92 w 320"/>
                <a:gd name="T21" fmla="*/ 18 h 380"/>
                <a:gd name="T22" fmla="*/ 167 w 320"/>
                <a:gd name="T23" fmla="*/ 0 h 380"/>
                <a:gd name="T24" fmla="*/ 240 w 320"/>
                <a:gd name="T25" fmla="*/ 17 h 380"/>
                <a:gd name="T26" fmla="*/ 291 w 320"/>
                <a:gd name="T27" fmla="*/ 58 h 380"/>
                <a:gd name="T28" fmla="*/ 311 w 320"/>
                <a:gd name="T29" fmla="*/ 94 h 380"/>
                <a:gd name="T30" fmla="*/ 319 w 320"/>
                <a:gd name="T31" fmla="*/ 136 h 380"/>
                <a:gd name="T32" fmla="*/ 233 w 320"/>
                <a:gd name="T33" fmla="*/ 136 h 380"/>
                <a:gd name="T34" fmla="*/ 230 w 320"/>
                <a:gd name="T35" fmla="*/ 117 h 380"/>
                <a:gd name="T36" fmla="*/ 223 w 320"/>
                <a:gd name="T37" fmla="*/ 102 h 380"/>
                <a:gd name="T38" fmla="*/ 201 w 320"/>
                <a:gd name="T39" fmla="*/ 84 h 380"/>
                <a:gd name="T40" fmla="*/ 167 w 320"/>
                <a:gd name="T41" fmla="*/ 76 h 380"/>
                <a:gd name="T42" fmla="*/ 136 w 320"/>
                <a:gd name="T43" fmla="*/ 82 h 380"/>
                <a:gd name="T44" fmla="*/ 114 w 320"/>
                <a:gd name="T45" fmla="*/ 97 h 380"/>
                <a:gd name="T46" fmla="*/ 93 w 320"/>
                <a:gd name="T47" fmla="*/ 139 h 380"/>
                <a:gd name="T48" fmla="*/ 89 w 320"/>
                <a:gd name="T49" fmla="*/ 189 h 380"/>
                <a:gd name="T50" fmla="*/ 93 w 320"/>
                <a:gd name="T51" fmla="*/ 239 h 380"/>
                <a:gd name="T52" fmla="*/ 114 w 320"/>
                <a:gd name="T53" fmla="*/ 281 h 380"/>
                <a:gd name="T54" fmla="*/ 136 w 320"/>
                <a:gd name="T55" fmla="*/ 297 h 380"/>
                <a:gd name="T56" fmla="*/ 167 w 320"/>
                <a:gd name="T57" fmla="*/ 304 h 380"/>
                <a:gd name="T58" fmla="*/ 201 w 320"/>
                <a:gd name="T59" fmla="*/ 296 h 380"/>
                <a:gd name="T60" fmla="*/ 223 w 320"/>
                <a:gd name="T61" fmla="*/ 277 h 380"/>
                <a:gd name="T62" fmla="*/ 230 w 320"/>
                <a:gd name="T63" fmla="*/ 261 h 380"/>
                <a:gd name="T64" fmla="*/ 233 w 320"/>
                <a:gd name="T65" fmla="*/ 243 h 380"/>
                <a:gd name="T66" fmla="*/ 319 w 320"/>
                <a:gd name="T67" fmla="*/ 243 h 380"/>
                <a:gd name="T68" fmla="*/ 311 w 320"/>
                <a:gd name="T69" fmla="*/ 28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380">
                  <a:moveTo>
                    <a:pt x="311" y="285"/>
                  </a:moveTo>
                  <a:cubicBezTo>
                    <a:pt x="306" y="299"/>
                    <a:pt x="299" y="311"/>
                    <a:pt x="291" y="322"/>
                  </a:cubicBezTo>
                  <a:cubicBezTo>
                    <a:pt x="278" y="338"/>
                    <a:pt x="262" y="351"/>
                    <a:pt x="240" y="363"/>
                  </a:cubicBezTo>
                  <a:cubicBezTo>
                    <a:pt x="219" y="374"/>
                    <a:pt x="195" y="379"/>
                    <a:pt x="167" y="379"/>
                  </a:cubicBezTo>
                  <a:cubicBezTo>
                    <a:pt x="139" y="379"/>
                    <a:pt x="114" y="374"/>
                    <a:pt x="92" y="362"/>
                  </a:cubicBezTo>
                  <a:cubicBezTo>
                    <a:pt x="70" y="351"/>
                    <a:pt x="53" y="338"/>
                    <a:pt x="40" y="322"/>
                  </a:cubicBezTo>
                  <a:cubicBezTo>
                    <a:pt x="27" y="305"/>
                    <a:pt x="17" y="285"/>
                    <a:pt x="10" y="263"/>
                  </a:cubicBezTo>
                  <a:cubicBezTo>
                    <a:pt x="4" y="240"/>
                    <a:pt x="0" y="216"/>
                    <a:pt x="0" y="189"/>
                  </a:cubicBezTo>
                  <a:cubicBezTo>
                    <a:pt x="0" y="163"/>
                    <a:pt x="4" y="138"/>
                    <a:pt x="10" y="116"/>
                  </a:cubicBezTo>
                  <a:cubicBezTo>
                    <a:pt x="17" y="95"/>
                    <a:pt x="27" y="75"/>
                    <a:pt x="40" y="58"/>
                  </a:cubicBezTo>
                  <a:cubicBezTo>
                    <a:pt x="53" y="42"/>
                    <a:pt x="70" y="29"/>
                    <a:pt x="92" y="18"/>
                  </a:cubicBezTo>
                  <a:cubicBezTo>
                    <a:pt x="114" y="6"/>
                    <a:pt x="139" y="0"/>
                    <a:pt x="167" y="0"/>
                  </a:cubicBezTo>
                  <a:cubicBezTo>
                    <a:pt x="195" y="0"/>
                    <a:pt x="219" y="6"/>
                    <a:pt x="240" y="17"/>
                  </a:cubicBezTo>
                  <a:cubicBezTo>
                    <a:pt x="262" y="28"/>
                    <a:pt x="278" y="42"/>
                    <a:pt x="291" y="58"/>
                  </a:cubicBezTo>
                  <a:cubicBezTo>
                    <a:pt x="299" y="68"/>
                    <a:pt x="306" y="81"/>
                    <a:pt x="311" y="94"/>
                  </a:cubicBezTo>
                  <a:cubicBezTo>
                    <a:pt x="315" y="107"/>
                    <a:pt x="318" y="121"/>
                    <a:pt x="319" y="136"/>
                  </a:cubicBezTo>
                  <a:lnTo>
                    <a:pt x="233" y="136"/>
                  </a:lnTo>
                  <a:cubicBezTo>
                    <a:pt x="233" y="129"/>
                    <a:pt x="231" y="123"/>
                    <a:pt x="230" y="117"/>
                  </a:cubicBezTo>
                  <a:cubicBezTo>
                    <a:pt x="228" y="112"/>
                    <a:pt x="225" y="107"/>
                    <a:pt x="223" y="102"/>
                  </a:cubicBezTo>
                  <a:cubicBezTo>
                    <a:pt x="217" y="95"/>
                    <a:pt x="210" y="89"/>
                    <a:pt x="201" y="84"/>
                  </a:cubicBezTo>
                  <a:cubicBezTo>
                    <a:pt x="192" y="78"/>
                    <a:pt x="180" y="76"/>
                    <a:pt x="167" y="76"/>
                  </a:cubicBezTo>
                  <a:cubicBezTo>
                    <a:pt x="155" y="76"/>
                    <a:pt x="144" y="78"/>
                    <a:pt x="136" y="82"/>
                  </a:cubicBezTo>
                  <a:cubicBezTo>
                    <a:pt x="127" y="86"/>
                    <a:pt x="120" y="92"/>
                    <a:pt x="114" y="97"/>
                  </a:cubicBezTo>
                  <a:cubicBezTo>
                    <a:pt x="103" y="109"/>
                    <a:pt x="96" y="123"/>
                    <a:pt x="93" y="139"/>
                  </a:cubicBezTo>
                  <a:cubicBezTo>
                    <a:pt x="90" y="155"/>
                    <a:pt x="89" y="172"/>
                    <a:pt x="89" y="189"/>
                  </a:cubicBezTo>
                  <a:cubicBezTo>
                    <a:pt x="89" y="207"/>
                    <a:pt x="90" y="223"/>
                    <a:pt x="93" y="239"/>
                  </a:cubicBezTo>
                  <a:cubicBezTo>
                    <a:pt x="96" y="255"/>
                    <a:pt x="103" y="269"/>
                    <a:pt x="114" y="281"/>
                  </a:cubicBezTo>
                  <a:cubicBezTo>
                    <a:pt x="120" y="287"/>
                    <a:pt x="127" y="293"/>
                    <a:pt x="136" y="297"/>
                  </a:cubicBezTo>
                  <a:cubicBezTo>
                    <a:pt x="144" y="302"/>
                    <a:pt x="155" y="304"/>
                    <a:pt x="167" y="304"/>
                  </a:cubicBezTo>
                  <a:cubicBezTo>
                    <a:pt x="180" y="304"/>
                    <a:pt x="192" y="301"/>
                    <a:pt x="201" y="296"/>
                  </a:cubicBezTo>
                  <a:cubicBezTo>
                    <a:pt x="210" y="291"/>
                    <a:pt x="217" y="285"/>
                    <a:pt x="223" y="277"/>
                  </a:cubicBezTo>
                  <a:cubicBezTo>
                    <a:pt x="225" y="272"/>
                    <a:pt x="228" y="267"/>
                    <a:pt x="230" y="261"/>
                  </a:cubicBezTo>
                  <a:cubicBezTo>
                    <a:pt x="231" y="256"/>
                    <a:pt x="233" y="250"/>
                    <a:pt x="233" y="243"/>
                  </a:cubicBezTo>
                  <a:lnTo>
                    <a:pt x="319" y="243"/>
                  </a:lnTo>
                  <a:cubicBezTo>
                    <a:pt x="318" y="258"/>
                    <a:pt x="315" y="272"/>
                    <a:pt x="311" y="285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5CB8E8AD-DA35-4F3C-A11C-981B87B2C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259" y="3767151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9 w 334"/>
                <a:gd name="T7" fmla="*/ 217 h 382"/>
                <a:gd name="T8" fmla="*/ 96 w 334"/>
                <a:gd name="T9" fmla="*/ 257 h 382"/>
                <a:gd name="T10" fmla="*/ 116 w 334"/>
                <a:gd name="T11" fmla="*/ 289 h 382"/>
                <a:gd name="T12" fmla="*/ 138 w 334"/>
                <a:gd name="T13" fmla="*/ 304 h 382"/>
                <a:gd name="T14" fmla="*/ 170 w 334"/>
                <a:gd name="T15" fmla="*/ 311 h 382"/>
                <a:gd name="T16" fmla="*/ 201 w 334"/>
                <a:gd name="T17" fmla="*/ 307 h 382"/>
                <a:gd name="T18" fmla="*/ 223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8 w 334"/>
                <a:gd name="T29" fmla="*/ 369 h 382"/>
                <a:gd name="T30" fmla="*/ 171 w 334"/>
                <a:gd name="T31" fmla="*/ 381 h 382"/>
                <a:gd name="T32" fmla="*/ 106 w 334"/>
                <a:gd name="T33" fmla="*/ 369 h 382"/>
                <a:gd name="T34" fmla="*/ 56 w 334"/>
                <a:gd name="T35" fmla="*/ 336 h 382"/>
                <a:gd name="T36" fmla="*/ 15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3 w 334"/>
                <a:gd name="T43" fmla="*/ 46 h 382"/>
                <a:gd name="T44" fmla="*/ 102 w 334"/>
                <a:gd name="T45" fmla="*/ 13 h 382"/>
                <a:gd name="T46" fmla="*/ 169 w 334"/>
                <a:gd name="T47" fmla="*/ 0 h 382"/>
                <a:gd name="T48" fmla="*/ 244 w 334"/>
                <a:gd name="T49" fmla="*/ 17 h 382"/>
                <a:gd name="T50" fmla="*/ 302 w 334"/>
                <a:gd name="T51" fmla="*/ 67 h 382"/>
                <a:gd name="T52" fmla="*/ 328 w 334"/>
                <a:gd name="T53" fmla="*/ 128 h 382"/>
                <a:gd name="T54" fmla="*/ 333 w 334"/>
                <a:gd name="T55" fmla="*/ 193 h 382"/>
                <a:gd name="T56" fmla="*/ 223 w 334"/>
                <a:gd name="T57" fmla="*/ 91 h 382"/>
                <a:gd name="T58" fmla="*/ 201 w 334"/>
                <a:gd name="T59" fmla="*/ 76 h 382"/>
                <a:gd name="T60" fmla="*/ 168 w 334"/>
                <a:gd name="T61" fmla="*/ 70 h 382"/>
                <a:gd name="T62" fmla="*/ 133 w 334"/>
                <a:gd name="T63" fmla="*/ 78 h 382"/>
                <a:gd name="T64" fmla="*/ 107 w 334"/>
                <a:gd name="T65" fmla="*/ 97 h 382"/>
                <a:gd name="T66" fmla="*/ 93 w 334"/>
                <a:gd name="T67" fmla="*/ 122 h 382"/>
                <a:gd name="T68" fmla="*/ 89 w 334"/>
                <a:gd name="T69" fmla="*/ 154 h 382"/>
                <a:gd name="T70" fmla="*/ 246 w 334"/>
                <a:gd name="T71" fmla="*/ 154 h 382"/>
                <a:gd name="T72" fmla="*/ 223 w 334"/>
                <a:gd name="T73" fmla="*/ 9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3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9" y="217"/>
                  </a:lnTo>
                  <a:cubicBezTo>
                    <a:pt x="89" y="231"/>
                    <a:pt x="91" y="245"/>
                    <a:pt x="96" y="257"/>
                  </a:cubicBezTo>
                  <a:cubicBezTo>
                    <a:pt x="100" y="270"/>
                    <a:pt x="107" y="280"/>
                    <a:pt x="116" y="289"/>
                  </a:cubicBezTo>
                  <a:cubicBezTo>
                    <a:pt x="122" y="295"/>
                    <a:pt x="130" y="300"/>
                    <a:pt x="138" y="304"/>
                  </a:cubicBezTo>
                  <a:cubicBezTo>
                    <a:pt x="147" y="309"/>
                    <a:pt x="157" y="311"/>
                    <a:pt x="170" y="311"/>
                  </a:cubicBezTo>
                  <a:cubicBezTo>
                    <a:pt x="182" y="311"/>
                    <a:pt x="193" y="310"/>
                    <a:pt x="201" y="307"/>
                  </a:cubicBezTo>
                  <a:cubicBezTo>
                    <a:pt x="209" y="305"/>
                    <a:pt x="216" y="300"/>
                    <a:pt x="223" y="293"/>
                  </a:cubicBezTo>
                  <a:cubicBezTo>
                    <a:pt x="231" y="285"/>
                    <a:pt x="237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19" y="285"/>
                    <a:pt x="313" y="298"/>
                  </a:cubicBezTo>
                  <a:cubicBezTo>
                    <a:pt x="307" y="311"/>
                    <a:pt x="300" y="321"/>
                    <a:pt x="293" y="330"/>
                  </a:cubicBezTo>
                  <a:cubicBezTo>
                    <a:pt x="278" y="348"/>
                    <a:pt x="259" y="361"/>
                    <a:pt x="238" y="369"/>
                  </a:cubicBezTo>
                  <a:cubicBezTo>
                    <a:pt x="217" y="377"/>
                    <a:pt x="194" y="381"/>
                    <a:pt x="171" y="381"/>
                  </a:cubicBezTo>
                  <a:cubicBezTo>
                    <a:pt x="146" y="381"/>
                    <a:pt x="124" y="377"/>
                    <a:pt x="106" y="369"/>
                  </a:cubicBezTo>
                  <a:cubicBezTo>
                    <a:pt x="87" y="360"/>
                    <a:pt x="71" y="350"/>
                    <a:pt x="56" y="336"/>
                  </a:cubicBezTo>
                  <a:cubicBezTo>
                    <a:pt x="38" y="318"/>
                    <a:pt x="24" y="297"/>
                    <a:pt x="15" y="272"/>
                  </a:cubicBezTo>
                  <a:cubicBezTo>
                    <a:pt x="5" y="248"/>
                    <a:pt x="0" y="221"/>
                    <a:pt x="0" y="191"/>
                  </a:cubicBezTo>
                  <a:cubicBezTo>
                    <a:pt x="0" y="161"/>
                    <a:pt x="5" y="134"/>
                    <a:pt x="13" y="109"/>
                  </a:cubicBezTo>
                  <a:cubicBezTo>
                    <a:pt x="22" y="85"/>
                    <a:pt x="35" y="64"/>
                    <a:pt x="53" y="46"/>
                  </a:cubicBezTo>
                  <a:cubicBezTo>
                    <a:pt x="66" y="33"/>
                    <a:pt x="83" y="21"/>
                    <a:pt x="102" y="13"/>
                  </a:cubicBezTo>
                  <a:cubicBezTo>
                    <a:pt x="121" y="5"/>
                    <a:pt x="144" y="0"/>
                    <a:pt x="169" y="0"/>
                  </a:cubicBezTo>
                  <a:cubicBezTo>
                    <a:pt x="196" y="0"/>
                    <a:pt x="221" y="6"/>
                    <a:pt x="244" y="17"/>
                  </a:cubicBezTo>
                  <a:cubicBezTo>
                    <a:pt x="268" y="28"/>
                    <a:pt x="287" y="45"/>
                    <a:pt x="302" y="67"/>
                  </a:cubicBezTo>
                  <a:cubicBezTo>
                    <a:pt x="315" y="87"/>
                    <a:pt x="324" y="107"/>
                    <a:pt x="328" y="128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23" y="91"/>
                  </a:moveTo>
                  <a:cubicBezTo>
                    <a:pt x="217" y="85"/>
                    <a:pt x="210" y="80"/>
                    <a:pt x="201" y="76"/>
                  </a:cubicBezTo>
                  <a:cubicBezTo>
                    <a:pt x="192" y="72"/>
                    <a:pt x="181" y="70"/>
                    <a:pt x="168" y="70"/>
                  </a:cubicBezTo>
                  <a:cubicBezTo>
                    <a:pt x="155" y="70"/>
                    <a:pt x="144" y="73"/>
                    <a:pt x="133" y="78"/>
                  </a:cubicBezTo>
                  <a:cubicBezTo>
                    <a:pt x="123" y="83"/>
                    <a:pt x="114" y="90"/>
                    <a:pt x="107" y="97"/>
                  </a:cubicBezTo>
                  <a:cubicBezTo>
                    <a:pt x="101" y="105"/>
                    <a:pt x="96" y="113"/>
                    <a:pt x="93" y="122"/>
                  </a:cubicBezTo>
                  <a:cubicBezTo>
                    <a:pt x="91" y="131"/>
                    <a:pt x="89" y="142"/>
                    <a:pt x="89" y="154"/>
                  </a:cubicBezTo>
                  <a:lnTo>
                    <a:pt x="246" y="154"/>
                  </a:lnTo>
                  <a:cubicBezTo>
                    <a:pt x="245" y="127"/>
                    <a:pt x="238" y="106"/>
                    <a:pt x="223" y="91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956EAF9-516D-4689-9D64-3E1A7432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4" y="3767151"/>
              <a:ext cx="112713" cy="134938"/>
            </a:xfrm>
            <a:custGeom>
              <a:avLst/>
              <a:gdLst>
                <a:gd name="T0" fmla="*/ 222 w 311"/>
                <a:gd name="T1" fmla="*/ 149 h 373"/>
                <a:gd name="T2" fmla="*/ 210 w 311"/>
                <a:gd name="T3" fmla="*/ 99 h 373"/>
                <a:gd name="T4" fmla="*/ 162 w 311"/>
                <a:gd name="T5" fmla="*/ 81 h 373"/>
                <a:gd name="T6" fmla="*/ 124 w 311"/>
                <a:gd name="T7" fmla="*/ 94 h 373"/>
                <a:gd name="T8" fmla="*/ 99 w 311"/>
                <a:gd name="T9" fmla="*/ 127 h 373"/>
                <a:gd name="T10" fmla="*/ 89 w 311"/>
                <a:gd name="T11" fmla="*/ 174 h 373"/>
                <a:gd name="T12" fmla="*/ 87 w 311"/>
                <a:gd name="T13" fmla="*/ 224 h 373"/>
                <a:gd name="T14" fmla="*/ 87 w 311"/>
                <a:gd name="T15" fmla="*/ 372 h 373"/>
                <a:gd name="T16" fmla="*/ 0 w 311"/>
                <a:gd name="T17" fmla="*/ 372 h 373"/>
                <a:gd name="T18" fmla="*/ 0 w 311"/>
                <a:gd name="T19" fmla="*/ 9 h 373"/>
                <a:gd name="T20" fmla="*/ 73 w 311"/>
                <a:gd name="T21" fmla="*/ 9 h 373"/>
                <a:gd name="T22" fmla="*/ 80 w 311"/>
                <a:gd name="T23" fmla="*/ 56 h 373"/>
                <a:gd name="T24" fmla="*/ 125 w 311"/>
                <a:gd name="T25" fmla="*/ 14 h 373"/>
                <a:gd name="T26" fmla="*/ 187 w 311"/>
                <a:gd name="T27" fmla="*/ 0 h 373"/>
                <a:gd name="T28" fmla="*/ 239 w 311"/>
                <a:gd name="T29" fmla="*/ 10 h 373"/>
                <a:gd name="T30" fmla="*/ 277 w 311"/>
                <a:gd name="T31" fmla="*/ 37 h 373"/>
                <a:gd name="T32" fmla="*/ 301 w 311"/>
                <a:gd name="T33" fmla="*/ 78 h 373"/>
                <a:gd name="T34" fmla="*/ 310 w 311"/>
                <a:gd name="T35" fmla="*/ 129 h 373"/>
                <a:gd name="T36" fmla="*/ 310 w 311"/>
                <a:gd name="T37" fmla="*/ 372 h 373"/>
                <a:gd name="T38" fmla="*/ 222 w 311"/>
                <a:gd name="T39" fmla="*/ 372 h 373"/>
                <a:gd name="T40" fmla="*/ 222 w 311"/>
                <a:gd name="T41" fmla="*/ 14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373">
                  <a:moveTo>
                    <a:pt x="222" y="149"/>
                  </a:moveTo>
                  <a:cubicBezTo>
                    <a:pt x="222" y="127"/>
                    <a:pt x="218" y="111"/>
                    <a:pt x="210" y="99"/>
                  </a:cubicBezTo>
                  <a:cubicBezTo>
                    <a:pt x="201" y="87"/>
                    <a:pt x="185" y="81"/>
                    <a:pt x="162" y="81"/>
                  </a:cubicBezTo>
                  <a:cubicBezTo>
                    <a:pt x="147" y="81"/>
                    <a:pt x="134" y="86"/>
                    <a:pt x="124" y="94"/>
                  </a:cubicBezTo>
                  <a:cubicBezTo>
                    <a:pt x="113" y="102"/>
                    <a:pt x="105" y="113"/>
                    <a:pt x="99" y="127"/>
                  </a:cubicBezTo>
                  <a:cubicBezTo>
                    <a:pt x="93" y="140"/>
                    <a:pt x="90" y="156"/>
                    <a:pt x="89" y="174"/>
                  </a:cubicBezTo>
                  <a:cubicBezTo>
                    <a:pt x="88" y="192"/>
                    <a:pt x="87" y="208"/>
                    <a:pt x="87" y="224"/>
                  </a:cubicBezTo>
                  <a:lnTo>
                    <a:pt x="87" y="372"/>
                  </a:lnTo>
                  <a:lnTo>
                    <a:pt x="0" y="372"/>
                  </a:lnTo>
                  <a:lnTo>
                    <a:pt x="0" y="9"/>
                  </a:lnTo>
                  <a:lnTo>
                    <a:pt x="73" y="9"/>
                  </a:lnTo>
                  <a:lnTo>
                    <a:pt x="80" y="56"/>
                  </a:lnTo>
                  <a:cubicBezTo>
                    <a:pt x="90" y="37"/>
                    <a:pt x="106" y="23"/>
                    <a:pt x="125" y="14"/>
                  </a:cubicBezTo>
                  <a:cubicBezTo>
                    <a:pt x="145" y="5"/>
                    <a:pt x="166" y="0"/>
                    <a:pt x="187" y="0"/>
                  </a:cubicBezTo>
                  <a:cubicBezTo>
                    <a:pt x="206" y="0"/>
                    <a:pt x="224" y="3"/>
                    <a:pt x="239" y="10"/>
                  </a:cubicBezTo>
                  <a:cubicBezTo>
                    <a:pt x="254" y="16"/>
                    <a:pt x="267" y="26"/>
                    <a:pt x="277" y="37"/>
                  </a:cubicBezTo>
                  <a:cubicBezTo>
                    <a:pt x="288" y="48"/>
                    <a:pt x="296" y="62"/>
                    <a:pt x="301" y="78"/>
                  </a:cubicBezTo>
                  <a:cubicBezTo>
                    <a:pt x="307" y="94"/>
                    <a:pt x="310" y="111"/>
                    <a:pt x="310" y="129"/>
                  </a:cubicBezTo>
                  <a:lnTo>
                    <a:pt x="310" y="372"/>
                  </a:lnTo>
                  <a:lnTo>
                    <a:pt x="222" y="372"/>
                  </a:lnTo>
                  <a:lnTo>
                    <a:pt x="222" y="14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430234F-42EB-4D5E-B6CA-433285EEB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959" y="3729051"/>
              <a:ext cx="90488" cy="173037"/>
            </a:xfrm>
            <a:custGeom>
              <a:avLst/>
              <a:gdLst>
                <a:gd name="T0" fmla="*/ 250 w 252"/>
                <a:gd name="T1" fmla="*/ 471 h 482"/>
                <a:gd name="T2" fmla="*/ 176 w 252"/>
                <a:gd name="T3" fmla="*/ 481 h 482"/>
                <a:gd name="T4" fmla="*/ 93 w 252"/>
                <a:gd name="T5" fmla="*/ 451 h 482"/>
                <a:gd name="T6" fmla="*/ 66 w 252"/>
                <a:gd name="T7" fmla="*/ 369 h 482"/>
                <a:gd name="T8" fmla="*/ 66 w 252"/>
                <a:gd name="T9" fmla="*/ 185 h 482"/>
                <a:gd name="T10" fmla="*/ 0 w 252"/>
                <a:gd name="T11" fmla="*/ 185 h 482"/>
                <a:gd name="T12" fmla="*/ 0 w 252"/>
                <a:gd name="T13" fmla="*/ 113 h 482"/>
                <a:gd name="T14" fmla="*/ 66 w 252"/>
                <a:gd name="T15" fmla="*/ 113 h 482"/>
                <a:gd name="T16" fmla="*/ 66 w 252"/>
                <a:gd name="T17" fmla="*/ 21 h 482"/>
                <a:gd name="T18" fmla="*/ 153 w 252"/>
                <a:gd name="T19" fmla="*/ 0 h 482"/>
                <a:gd name="T20" fmla="*/ 153 w 252"/>
                <a:gd name="T21" fmla="*/ 113 h 482"/>
                <a:gd name="T22" fmla="*/ 245 w 252"/>
                <a:gd name="T23" fmla="*/ 113 h 482"/>
                <a:gd name="T24" fmla="*/ 245 w 252"/>
                <a:gd name="T25" fmla="*/ 185 h 482"/>
                <a:gd name="T26" fmla="*/ 153 w 252"/>
                <a:gd name="T27" fmla="*/ 185 h 482"/>
                <a:gd name="T28" fmla="*/ 153 w 252"/>
                <a:gd name="T29" fmla="*/ 361 h 482"/>
                <a:gd name="T30" fmla="*/ 163 w 252"/>
                <a:gd name="T31" fmla="*/ 392 h 482"/>
                <a:gd name="T32" fmla="*/ 194 w 252"/>
                <a:gd name="T33" fmla="*/ 401 h 482"/>
                <a:gd name="T34" fmla="*/ 220 w 252"/>
                <a:gd name="T35" fmla="*/ 400 h 482"/>
                <a:gd name="T36" fmla="*/ 251 w 252"/>
                <a:gd name="T37" fmla="*/ 397 h 482"/>
                <a:gd name="T38" fmla="*/ 251 w 252"/>
                <a:gd name="T39" fmla="*/ 471 h 482"/>
                <a:gd name="T40" fmla="*/ 250 w 252"/>
                <a:gd name="T41" fmla="*/ 471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482">
                  <a:moveTo>
                    <a:pt x="250" y="471"/>
                  </a:moveTo>
                  <a:cubicBezTo>
                    <a:pt x="225" y="477"/>
                    <a:pt x="200" y="481"/>
                    <a:pt x="176" y="481"/>
                  </a:cubicBezTo>
                  <a:cubicBezTo>
                    <a:pt x="139" y="481"/>
                    <a:pt x="111" y="471"/>
                    <a:pt x="93" y="451"/>
                  </a:cubicBezTo>
                  <a:cubicBezTo>
                    <a:pt x="75" y="431"/>
                    <a:pt x="66" y="404"/>
                    <a:pt x="66" y="369"/>
                  </a:cubicBezTo>
                  <a:lnTo>
                    <a:pt x="66" y="185"/>
                  </a:lnTo>
                  <a:lnTo>
                    <a:pt x="0" y="185"/>
                  </a:lnTo>
                  <a:lnTo>
                    <a:pt x="0" y="113"/>
                  </a:lnTo>
                  <a:lnTo>
                    <a:pt x="66" y="113"/>
                  </a:lnTo>
                  <a:lnTo>
                    <a:pt x="66" y="21"/>
                  </a:lnTo>
                  <a:lnTo>
                    <a:pt x="153" y="0"/>
                  </a:lnTo>
                  <a:lnTo>
                    <a:pt x="153" y="113"/>
                  </a:lnTo>
                  <a:lnTo>
                    <a:pt x="245" y="113"/>
                  </a:lnTo>
                  <a:lnTo>
                    <a:pt x="245" y="185"/>
                  </a:lnTo>
                  <a:lnTo>
                    <a:pt x="153" y="185"/>
                  </a:lnTo>
                  <a:lnTo>
                    <a:pt x="153" y="361"/>
                  </a:lnTo>
                  <a:cubicBezTo>
                    <a:pt x="153" y="375"/>
                    <a:pt x="157" y="385"/>
                    <a:pt x="163" y="392"/>
                  </a:cubicBezTo>
                  <a:cubicBezTo>
                    <a:pt x="170" y="398"/>
                    <a:pt x="180" y="401"/>
                    <a:pt x="194" y="401"/>
                  </a:cubicBezTo>
                  <a:cubicBezTo>
                    <a:pt x="203" y="401"/>
                    <a:pt x="212" y="401"/>
                    <a:pt x="220" y="400"/>
                  </a:cubicBezTo>
                  <a:cubicBezTo>
                    <a:pt x="228" y="400"/>
                    <a:pt x="238" y="399"/>
                    <a:pt x="251" y="397"/>
                  </a:cubicBezTo>
                  <a:lnTo>
                    <a:pt x="251" y="471"/>
                  </a:lnTo>
                  <a:lnTo>
                    <a:pt x="250" y="471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529815A-D432-4573-B607-9C914A50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4" y="3767151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9 w 334"/>
                <a:gd name="T7" fmla="*/ 217 h 382"/>
                <a:gd name="T8" fmla="*/ 96 w 334"/>
                <a:gd name="T9" fmla="*/ 257 h 382"/>
                <a:gd name="T10" fmla="*/ 116 w 334"/>
                <a:gd name="T11" fmla="*/ 289 h 382"/>
                <a:gd name="T12" fmla="*/ 138 w 334"/>
                <a:gd name="T13" fmla="*/ 304 h 382"/>
                <a:gd name="T14" fmla="*/ 170 w 334"/>
                <a:gd name="T15" fmla="*/ 311 h 382"/>
                <a:gd name="T16" fmla="*/ 201 w 334"/>
                <a:gd name="T17" fmla="*/ 307 h 382"/>
                <a:gd name="T18" fmla="*/ 223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8 w 334"/>
                <a:gd name="T29" fmla="*/ 369 h 382"/>
                <a:gd name="T30" fmla="*/ 171 w 334"/>
                <a:gd name="T31" fmla="*/ 381 h 382"/>
                <a:gd name="T32" fmla="*/ 106 w 334"/>
                <a:gd name="T33" fmla="*/ 369 h 382"/>
                <a:gd name="T34" fmla="*/ 56 w 334"/>
                <a:gd name="T35" fmla="*/ 336 h 382"/>
                <a:gd name="T36" fmla="*/ 15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3 w 334"/>
                <a:gd name="T43" fmla="*/ 46 h 382"/>
                <a:gd name="T44" fmla="*/ 102 w 334"/>
                <a:gd name="T45" fmla="*/ 13 h 382"/>
                <a:gd name="T46" fmla="*/ 169 w 334"/>
                <a:gd name="T47" fmla="*/ 0 h 382"/>
                <a:gd name="T48" fmla="*/ 244 w 334"/>
                <a:gd name="T49" fmla="*/ 17 h 382"/>
                <a:gd name="T50" fmla="*/ 302 w 334"/>
                <a:gd name="T51" fmla="*/ 67 h 382"/>
                <a:gd name="T52" fmla="*/ 328 w 334"/>
                <a:gd name="T53" fmla="*/ 128 h 382"/>
                <a:gd name="T54" fmla="*/ 333 w 334"/>
                <a:gd name="T55" fmla="*/ 193 h 382"/>
                <a:gd name="T56" fmla="*/ 223 w 334"/>
                <a:gd name="T57" fmla="*/ 91 h 382"/>
                <a:gd name="T58" fmla="*/ 201 w 334"/>
                <a:gd name="T59" fmla="*/ 76 h 382"/>
                <a:gd name="T60" fmla="*/ 168 w 334"/>
                <a:gd name="T61" fmla="*/ 70 h 382"/>
                <a:gd name="T62" fmla="*/ 133 w 334"/>
                <a:gd name="T63" fmla="*/ 78 h 382"/>
                <a:gd name="T64" fmla="*/ 107 w 334"/>
                <a:gd name="T65" fmla="*/ 97 h 382"/>
                <a:gd name="T66" fmla="*/ 93 w 334"/>
                <a:gd name="T67" fmla="*/ 122 h 382"/>
                <a:gd name="T68" fmla="*/ 88 w 334"/>
                <a:gd name="T69" fmla="*/ 154 h 382"/>
                <a:gd name="T70" fmla="*/ 246 w 334"/>
                <a:gd name="T71" fmla="*/ 154 h 382"/>
                <a:gd name="T72" fmla="*/ 223 w 334"/>
                <a:gd name="T73" fmla="*/ 9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3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9" y="217"/>
                  </a:lnTo>
                  <a:cubicBezTo>
                    <a:pt x="89" y="231"/>
                    <a:pt x="91" y="245"/>
                    <a:pt x="96" y="257"/>
                  </a:cubicBezTo>
                  <a:cubicBezTo>
                    <a:pt x="100" y="270"/>
                    <a:pt x="107" y="280"/>
                    <a:pt x="116" y="289"/>
                  </a:cubicBezTo>
                  <a:cubicBezTo>
                    <a:pt x="122" y="295"/>
                    <a:pt x="130" y="300"/>
                    <a:pt x="138" y="304"/>
                  </a:cubicBezTo>
                  <a:cubicBezTo>
                    <a:pt x="147" y="309"/>
                    <a:pt x="157" y="311"/>
                    <a:pt x="170" y="311"/>
                  </a:cubicBezTo>
                  <a:cubicBezTo>
                    <a:pt x="182" y="311"/>
                    <a:pt x="193" y="310"/>
                    <a:pt x="201" y="307"/>
                  </a:cubicBezTo>
                  <a:cubicBezTo>
                    <a:pt x="209" y="305"/>
                    <a:pt x="216" y="300"/>
                    <a:pt x="223" y="293"/>
                  </a:cubicBezTo>
                  <a:cubicBezTo>
                    <a:pt x="231" y="285"/>
                    <a:pt x="237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20" y="285"/>
                    <a:pt x="313" y="298"/>
                  </a:cubicBezTo>
                  <a:cubicBezTo>
                    <a:pt x="307" y="311"/>
                    <a:pt x="300" y="321"/>
                    <a:pt x="293" y="330"/>
                  </a:cubicBezTo>
                  <a:cubicBezTo>
                    <a:pt x="278" y="348"/>
                    <a:pt x="260" y="361"/>
                    <a:pt x="238" y="369"/>
                  </a:cubicBezTo>
                  <a:cubicBezTo>
                    <a:pt x="217" y="377"/>
                    <a:pt x="194" y="381"/>
                    <a:pt x="171" y="381"/>
                  </a:cubicBezTo>
                  <a:cubicBezTo>
                    <a:pt x="146" y="381"/>
                    <a:pt x="124" y="377"/>
                    <a:pt x="106" y="369"/>
                  </a:cubicBezTo>
                  <a:cubicBezTo>
                    <a:pt x="87" y="360"/>
                    <a:pt x="71" y="350"/>
                    <a:pt x="56" y="336"/>
                  </a:cubicBezTo>
                  <a:cubicBezTo>
                    <a:pt x="38" y="318"/>
                    <a:pt x="24" y="297"/>
                    <a:pt x="15" y="272"/>
                  </a:cubicBezTo>
                  <a:cubicBezTo>
                    <a:pt x="5" y="248"/>
                    <a:pt x="0" y="221"/>
                    <a:pt x="0" y="191"/>
                  </a:cubicBezTo>
                  <a:cubicBezTo>
                    <a:pt x="0" y="161"/>
                    <a:pt x="5" y="134"/>
                    <a:pt x="13" y="109"/>
                  </a:cubicBezTo>
                  <a:cubicBezTo>
                    <a:pt x="22" y="85"/>
                    <a:pt x="35" y="64"/>
                    <a:pt x="53" y="46"/>
                  </a:cubicBezTo>
                  <a:cubicBezTo>
                    <a:pt x="66" y="33"/>
                    <a:pt x="83" y="21"/>
                    <a:pt x="102" y="13"/>
                  </a:cubicBezTo>
                  <a:cubicBezTo>
                    <a:pt x="121" y="5"/>
                    <a:pt x="144" y="0"/>
                    <a:pt x="169" y="0"/>
                  </a:cubicBezTo>
                  <a:cubicBezTo>
                    <a:pt x="196" y="0"/>
                    <a:pt x="221" y="6"/>
                    <a:pt x="244" y="17"/>
                  </a:cubicBezTo>
                  <a:cubicBezTo>
                    <a:pt x="268" y="28"/>
                    <a:pt x="287" y="45"/>
                    <a:pt x="302" y="67"/>
                  </a:cubicBezTo>
                  <a:cubicBezTo>
                    <a:pt x="315" y="87"/>
                    <a:pt x="324" y="107"/>
                    <a:pt x="328" y="128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23" y="91"/>
                  </a:moveTo>
                  <a:cubicBezTo>
                    <a:pt x="217" y="85"/>
                    <a:pt x="210" y="80"/>
                    <a:pt x="201" y="76"/>
                  </a:cubicBezTo>
                  <a:cubicBezTo>
                    <a:pt x="192" y="72"/>
                    <a:pt x="181" y="70"/>
                    <a:pt x="168" y="70"/>
                  </a:cubicBezTo>
                  <a:cubicBezTo>
                    <a:pt x="155" y="70"/>
                    <a:pt x="144" y="73"/>
                    <a:pt x="133" y="78"/>
                  </a:cubicBezTo>
                  <a:cubicBezTo>
                    <a:pt x="123" y="83"/>
                    <a:pt x="114" y="90"/>
                    <a:pt x="107" y="97"/>
                  </a:cubicBezTo>
                  <a:cubicBezTo>
                    <a:pt x="101" y="105"/>
                    <a:pt x="96" y="113"/>
                    <a:pt x="93" y="122"/>
                  </a:cubicBezTo>
                  <a:cubicBezTo>
                    <a:pt x="91" y="131"/>
                    <a:pt x="89" y="142"/>
                    <a:pt x="88" y="154"/>
                  </a:cubicBezTo>
                  <a:lnTo>
                    <a:pt x="246" y="154"/>
                  </a:lnTo>
                  <a:cubicBezTo>
                    <a:pt x="245" y="127"/>
                    <a:pt x="238" y="106"/>
                    <a:pt x="223" y="91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CF7080C-7869-489B-AF7E-1C69BA4C1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72" y="3768739"/>
              <a:ext cx="76200" cy="131763"/>
            </a:xfrm>
            <a:custGeom>
              <a:avLst/>
              <a:gdLst>
                <a:gd name="T0" fmla="*/ 182 w 213"/>
                <a:gd name="T1" fmla="*/ 82 h 368"/>
                <a:gd name="T2" fmla="*/ 112 w 213"/>
                <a:gd name="T3" fmla="*/ 110 h 368"/>
                <a:gd name="T4" fmla="*/ 88 w 213"/>
                <a:gd name="T5" fmla="*/ 184 h 368"/>
                <a:gd name="T6" fmla="*/ 88 w 213"/>
                <a:gd name="T7" fmla="*/ 367 h 368"/>
                <a:gd name="T8" fmla="*/ 0 w 213"/>
                <a:gd name="T9" fmla="*/ 367 h 368"/>
                <a:gd name="T10" fmla="*/ 0 w 213"/>
                <a:gd name="T11" fmla="*/ 4 h 368"/>
                <a:gd name="T12" fmla="*/ 74 w 213"/>
                <a:gd name="T13" fmla="*/ 4 h 368"/>
                <a:gd name="T14" fmla="*/ 82 w 213"/>
                <a:gd name="T15" fmla="*/ 59 h 368"/>
                <a:gd name="T16" fmla="*/ 123 w 213"/>
                <a:gd name="T17" fmla="*/ 14 h 368"/>
                <a:gd name="T18" fmla="*/ 184 w 213"/>
                <a:gd name="T19" fmla="*/ 0 h 368"/>
                <a:gd name="T20" fmla="*/ 212 w 213"/>
                <a:gd name="T21" fmla="*/ 2 h 368"/>
                <a:gd name="T22" fmla="*/ 212 w 213"/>
                <a:gd name="T23" fmla="*/ 85 h 368"/>
                <a:gd name="T24" fmla="*/ 182 w 213"/>
                <a:gd name="T25" fmla="*/ 8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368">
                  <a:moveTo>
                    <a:pt x="182" y="82"/>
                  </a:moveTo>
                  <a:cubicBezTo>
                    <a:pt x="151" y="82"/>
                    <a:pt x="128" y="91"/>
                    <a:pt x="112" y="110"/>
                  </a:cubicBezTo>
                  <a:cubicBezTo>
                    <a:pt x="96" y="130"/>
                    <a:pt x="88" y="154"/>
                    <a:pt x="88" y="184"/>
                  </a:cubicBezTo>
                  <a:lnTo>
                    <a:pt x="88" y="367"/>
                  </a:lnTo>
                  <a:lnTo>
                    <a:pt x="0" y="367"/>
                  </a:lnTo>
                  <a:lnTo>
                    <a:pt x="0" y="4"/>
                  </a:lnTo>
                  <a:lnTo>
                    <a:pt x="74" y="4"/>
                  </a:lnTo>
                  <a:lnTo>
                    <a:pt x="82" y="59"/>
                  </a:lnTo>
                  <a:cubicBezTo>
                    <a:pt x="90" y="38"/>
                    <a:pt x="104" y="23"/>
                    <a:pt x="123" y="14"/>
                  </a:cubicBezTo>
                  <a:cubicBezTo>
                    <a:pt x="143" y="4"/>
                    <a:pt x="163" y="0"/>
                    <a:pt x="184" y="0"/>
                  </a:cubicBezTo>
                  <a:cubicBezTo>
                    <a:pt x="193" y="0"/>
                    <a:pt x="202" y="0"/>
                    <a:pt x="212" y="2"/>
                  </a:cubicBezTo>
                  <a:lnTo>
                    <a:pt x="212" y="85"/>
                  </a:lnTo>
                  <a:cubicBezTo>
                    <a:pt x="201" y="83"/>
                    <a:pt x="191" y="82"/>
                    <a:pt x="182" y="82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4866122-1778-4715-A440-FA619AFDD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45" y="3792552"/>
              <a:ext cx="23812" cy="30162"/>
            </a:xfrm>
            <a:custGeom>
              <a:avLst/>
              <a:gdLst>
                <a:gd name="T0" fmla="*/ 41 w 64"/>
                <a:gd name="T1" fmla="*/ 20 h 84"/>
                <a:gd name="T2" fmla="*/ 18 w 64"/>
                <a:gd name="T3" fmla="*/ 5 h 84"/>
                <a:gd name="T4" fmla="*/ 0 w 64"/>
                <a:gd name="T5" fmla="*/ 0 h 84"/>
                <a:gd name="T6" fmla="*/ 0 w 64"/>
                <a:gd name="T7" fmla="*/ 83 h 84"/>
                <a:gd name="T8" fmla="*/ 63 w 64"/>
                <a:gd name="T9" fmla="*/ 83 h 84"/>
                <a:gd name="T10" fmla="*/ 41 w 64"/>
                <a:gd name="T11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4">
                  <a:moveTo>
                    <a:pt x="41" y="20"/>
                  </a:moveTo>
                  <a:cubicBezTo>
                    <a:pt x="35" y="14"/>
                    <a:pt x="27" y="9"/>
                    <a:pt x="18" y="5"/>
                  </a:cubicBezTo>
                  <a:cubicBezTo>
                    <a:pt x="13" y="3"/>
                    <a:pt x="7" y="1"/>
                    <a:pt x="0" y="0"/>
                  </a:cubicBezTo>
                  <a:lnTo>
                    <a:pt x="0" y="83"/>
                  </a:lnTo>
                  <a:lnTo>
                    <a:pt x="63" y="83"/>
                  </a:lnTo>
                  <a:cubicBezTo>
                    <a:pt x="63" y="56"/>
                    <a:pt x="55" y="35"/>
                    <a:pt x="41" y="20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A4E675D-C802-4EA1-BF72-E6F643BB5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1533" y="3792552"/>
              <a:ext cx="23813" cy="30162"/>
            </a:xfrm>
            <a:custGeom>
              <a:avLst/>
              <a:gdLst>
                <a:gd name="T0" fmla="*/ 19 w 65"/>
                <a:gd name="T1" fmla="*/ 25 h 83"/>
                <a:gd name="T2" fmla="*/ 5 w 65"/>
                <a:gd name="T3" fmla="*/ 50 h 83"/>
                <a:gd name="T4" fmla="*/ 0 w 65"/>
                <a:gd name="T5" fmla="*/ 82 h 83"/>
                <a:gd name="T6" fmla="*/ 64 w 65"/>
                <a:gd name="T7" fmla="*/ 82 h 83"/>
                <a:gd name="T8" fmla="*/ 64 w 65"/>
                <a:gd name="T9" fmla="*/ 0 h 83"/>
                <a:gd name="T10" fmla="*/ 44 w 65"/>
                <a:gd name="T11" fmla="*/ 6 h 83"/>
                <a:gd name="T12" fmla="*/ 19 w 65"/>
                <a:gd name="T13" fmla="*/ 2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3">
                  <a:moveTo>
                    <a:pt x="19" y="25"/>
                  </a:moveTo>
                  <a:cubicBezTo>
                    <a:pt x="12" y="33"/>
                    <a:pt x="8" y="42"/>
                    <a:pt x="5" y="50"/>
                  </a:cubicBezTo>
                  <a:cubicBezTo>
                    <a:pt x="2" y="59"/>
                    <a:pt x="0" y="70"/>
                    <a:pt x="0" y="82"/>
                  </a:cubicBezTo>
                  <a:lnTo>
                    <a:pt x="64" y="82"/>
                  </a:lnTo>
                  <a:lnTo>
                    <a:pt x="64" y="0"/>
                  </a:lnTo>
                  <a:cubicBezTo>
                    <a:pt x="57" y="1"/>
                    <a:pt x="50" y="3"/>
                    <a:pt x="44" y="6"/>
                  </a:cubicBezTo>
                  <a:cubicBezTo>
                    <a:pt x="34" y="11"/>
                    <a:pt x="25" y="18"/>
                    <a:pt x="19" y="25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A2985B62-4EC6-4278-A58F-C8CEF1C1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483" y="3792552"/>
              <a:ext cx="57150" cy="30162"/>
            </a:xfrm>
            <a:custGeom>
              <a:avLst/>
              <a:gdLst>
                <a:gd name="T0" fmla="*/ 112 w 158"/>
                <a:gd name="T1" fmla="*/ 6 h 85"/>
                <a:gd name="T2" fmla="*/ 79 w 158"/>
                <a:gd name="T3" fmla="*/ 0 h 85"/>
                <a:gd name="T4" fmla="*/ 44 w 158"/>
                <a:gd name="T5" fmla="*/ 8 h 85"/>
                <a:gd name="T6" fmla="*/ 19 w 158"/>
                <a:gd name="T7" fmla="*/ 27 h 85"/>
                <a:gd name="T8" fmla="*/ 5 w 158"/>
                <a:gd name="T9" fmla="*/ 52 h 85"/>
                <a:gd name="T10" fmla="*/ 0 w 158"/>
                <a:gd name="T11" fmla="*/ 84 h 85"/>
                <a:gd name="T12" fmla="*/ 157 w 158"/>
                <a:gd name="T13" fmla="*/ 84 h 85"/>
                <a:gd name="T14" fmla="*/ 135 w 158"/>
                <a:gd name="T15" fmla="*/ 21 h 85"/>
                <a:gd name="T16" fmla="*/ 112 w 158"/>
                <a:gd name="T17" fmla="*/ 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85">
                  <a:moveTo>
                    <a:pt x="112" y="6"/>
                  </a:moveTo>
                  <a:cubicBezTo>
                    <a:pt x="103" y="2"/>
                    <a:pt x="92" y="0"/>
                    <a:pt x="79" y="0"/>
                  </a:cubicBezTo>
                  <a:cubicBezTo>
                    <a:pt x="66" y="0"/>
                    <a:pt x="54" y="3"/>
                    <a:pt x="44" y="8"/>
                  </a:cubicBezTo>
                  <a:cubicBezTo>
                    <a:pt x="34" y="13"/>
                    <a:pt x="25" y="20"/>
                    <a:pt x="19" y="27"/>
                  </a:cubicBezTo>
                  <a:cubicBezTo>
                    <a:pt x="12" y="35"/>
                    <a:pt x="7" y="44"/>
                    <a:pt x="5" y="52"/>
                  </a:cubicBezTo>
                  <a:cubicBezTo>
                    <a:pt x="2" y="61"/>
                    <a:pt x="0" y="72"/>
                    <a:pt x="0" y="84"/>
                  </a:cubicBezTo>
                  <a:lnTo>
                    <a:pt x="157" y="84"/>
                  </a:lnTo>
                  <a:cubicBezTo>
                    <a:pt x="157" y="57"/>
                    <a:pt x="149" y="36"/>
                    <a:pt x="135" y="21"/>
                  </a:cubicBezTo>
                  <a:cubicBezTo>
                    <a:pt x="129" y="15"/>
                    <a:pt x="121" y="10"/>
                    <a:pt x="112" y="6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BBD71CA-3625-45A4-8AF1-ABF5E7754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45" y="3684600"/>
              <a:ext cx="863601" cy="273051"/>
            </a:xfrm>
            <a:custGeom>
              <a:avLst/>
              <a:gdLst>
                <a:gd name="T0" fmla="*/ 2260 w 2400"/>
                <a:gd name="T1" fmla="*/ 340 h 760"/>
                <a:gd name="T2" fmla="*/ 2399 w 2400"/>
                <a:gd name="T3" fmla="*/ 0 h 760"/>
                <a:gd name="T4" fmla="*/ 119 w 2400"/>
                <a:gd name="T5" fmla="*/ 298 h 760"/>
                <a:gd name="T6" fmla="*/ 150 w 2400"/>
                <a:gd name="T7" fmla="*/ 447 h 760"/>
                <a:gd name="T8" fmla="*/ 40 w 2400"/>
                <a:gd name="T9" fmla="*/ 524 h 760"/>
                <a:gd name="T10" fmla="*/ 111 w 2400"/>
                <a:gd name="T11" fmla="*/ 560 h 760"/>
                <a:gd name="T12" fmla="*/ 2399 w 2400"/>
                <a:gd name="T13" fmla="*/ 759 h 760"/>
                <a:gd name="T14" fmla="*/ 563 w 2400"/>
                <a:gd name="T15" fmla="*/ 515 h 760"/>
                <a:gd name="T16" fmla="*/ 298 w 2400"/>
                <a:gd name="T17" fmla="*/ 600 h 760"/>
                <a:gd name="T18" fmla="*/ 269 w 2400"/>
                <a:gd name="T19" fmla="*/ 445 h 760"/>
                <a:gd name="T20" fmla="*/ 378 w 2400"/>
                <a:gd name="T21" fmla="*/ 532 h 760"/>
                <a:gd name="T22" fmla="*/ 484 w 2400"/>
                <a:gd name="T23" fmla="*/ 458 h 760"/>
                <a:gd name="T24" fmla="*/ 315 w 2400"/>
                <a:gd name="T25" fmla="*/ 386 h 760"/>
                <a:gd name="T26" fmla="*/ 191 w 2400"/>
                <a:gd name="T27" fmla="*/ 249 h 760"/>
                <a:gd name="T28" fmla="*/ 378 w 2400"/>
                <a:gd name="T29" fmla="*/ 98 h 760"/>
                <a:gd name="T30" fmla="*/ 567 w 2400"/>
                <a:gd name="T31" fmla="*/ 252 h 760"/>
                <a:gd name="T32" fmla="*/ 420 w 2400"/>
                <a:gd name="T33" fmla="*/ 184 h 760"/>
                <a:gd name="T34" fmla="*/ 285 w 2400"/>
                <a:gd name="T35" fmla="*/ 222 h 760"/>
                <a:gd name="T36" fmla="*/ 384 w 2400"/>
                <a:gd name="T37" fmla="*/ 306 h 760"/>
                <a:gd name="T38" fmla="*/ 564 w 2400"/>
                <a:gd name="T39" fmla="*/ 398 h 760"/>
                <a:gd name="T40" fmla="*/ 720 w 2400"/>
                <a:gd name="T41" fmla="*/ 511 h 760"/>
                <a:gd name="T42" fmla="*/ 829 w 2400"/>
                <a:gd name="T43" fmla="*/ 507 h 760"/>
                <a:gd name="T44" fmla="*/ 917 w 2400"/>
                <a:gd name="T45" fmla="*/ 516 h 760"/>
                <a:gd name="T46" fmla="*/ 698 w 2400"/>
                <a:gd name="T47" fmla="*/ 593 h 760"/>
                <a:gd name="T48" fmla="*/ 616 w 2400"/>
                <a:gd name="T49" fmla="*/ 346 h 760"/>
                <a:gd name="T50" fmla="*/ 847 w 2400"/>
                <a:gd name="T51" fmla="*/ 247 h 760"/>
                <a:gd name="T52" fmla="*/ 839 w 2400"/>
                <a:gd name="T53" fmla="*/ 366 h 760"/>
                <a:gd name="T54" fmla="*/ 773 w 2400"/>
                <a:gd name="T55" fmla="*/ 306 h 760"/>
                <a:gd name="T56" fmla="*/ 695 w 2400"/>
                <a:gd name="T57" fmla="*/ 420 h 760"/>
                <a:gd name="T58" fmla="*/ 983 w 2400"/>
                <a:gd name="T59" fmla="*/ 240 h 760"/>
                <a:gd name="T60" fmla="*/ 980 w 2400"/>
                <a:gd name="T61" fmla="*/ 189 h 760"/>
                <a:gd name="T62" fmla="*/ 1468 w 2400"/>
                <a:gd name="T63" fmla="*/ 432 h 760"/>
                <a:gd name="T64" fmla="*/ 1251 w 2400"/>
                <a:gd name="T65" fmla="*/ 519 h 760"/>
                <a:gd name="T66" fmla="*/ 1358 w 2400"/>
                <a:gd name="T67" fmla="*/ 524 h 760"/>
                <a:gd name="T68" fmla="*/ 1429 w 2400"/>
                <a:gd name="T69" fmla="*/ 560 h 760"/>
                <a:gd name="T70" fmla="*/ 1192 w 2400"/>
                <a:gd name="T71" fmla="*/ 566 h 760"/>
                <a:gd name="T72" fmla="*/ 1188 w 2400"/>
                <a:gd name="T73" fmla="*/ 277 h 760"/>
                <a:gd name="T74" fmla="*/ 1437 w 2400"/>
                <a:gd name="T75" fmla="*/ 298 h 760"/>
                <a:gd name="T76" fmla="*/ 1752 w 2400"/>
                <a:gd name="T77" fmla="*/ 602 h 760"/>
                <a:gd name="T78" fmla="*/ 1653 w 2400"/>
                <a:gd name="T79" fmla="*/ 324 h 760"/>
                <a:gd name="T80" fmla="*/ 1617 w 2400"/>
                <a:gd name="T81" fmla="*/ 602 h 760"/>
                <a:gd name="T82" fmla="*/ 1609 w 2400"/>
                <a:gd name="T83" fmla="*/ 286 h 760"/>
                <a:gd name="T84" fmla="*/ 1807 w 2400"/>
                <a:gd name="T85" fmla="*/ 267 h 760"/>
                <a:gd name="T86" fmla="*/ 1752 w 2400"/>
                <a:gd name="T87" fmla="*/ 602 h 760"/>
                <a:gd name="T88" fmla="*/ 2063 w 2400"/>
                <a:gd name="T89" fmla="*/ 534 h 760"/>
                <a:gd name="T90" fmla="*/ 2129 w 2400"/>
                <a:gd name="T91" fmla="*/ 473 h 760"/>
                <a:gd name="T92" fmla="*/ 2137 w 2400"/>
                <a:gd name="T93" fmla="*/ 593 h 760"/>
                <a:gd name="T94" fmla="*/ 1906 w 2400"/>
                <a:gd name="T95" fmla="*/ 493 h 760"/>
                <a:gd name="T96" fmla="*/ 1988 w 2400"/>
                <a:gd name="T97" fmla="*/ 248 h 760"/>
                <a:gd name="T98" fmla="*/ 2207 w 2400"/>
                <a:gd name="T99" fmla="*/ 324 h 760"/>
                <a:gd name="T100" fmla="*/ 2119 w 2400"/>
                <a:gd name="T101" fmla="*/ 332 h 760"/>
                <a:gd name="T102" fmla="*/ 2010 w 2400"/>
                <a:gd name="T103" fmla="*/ 327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0" h="760">
                  <a:moveTo>
                    <a:pt x="2303" y="566"/>
                  </a:moveTo>
                  <a:cubicBezTo>
                    <a:pt x="2284" y="549"/>
                    <a:pt x="2271" y="527"/>
                    <a:pt x="2261" y="503"/>
                  </a:cubicBezTo>
                  <a:cubicBezTo>
                    <a:pt x="2252" y="478"/>
                    <a:pt x="2247" y="451"/>
                    <a:pt x="2247" y="421"/>
                  </a:cubicBezTo>
                  <a:cubicBezTo>
                    <a:pt x="2247" y="392"/>
                    <a:pt x="2251" y="364"/>
                    <a:pt x="2260" y="340"/>
                  </a:cubicBezTo>
                  <a:cubicBezTo>
                    <a:pt x="2268" y="316"/>
                    <a:pt x="2281" y="294"/>
                    <a:pt x="2299" y="277"/>
                  </a:cubicBezTo>
                  <a:cubicBezTo>
                    <a:pt x="2313" y="263"/>
                    <a:pt x="2329" y="251"/>
                    <a:pt x="2348" y="243"/>
                  </a:cubicBezTo>
                  <a:cubicBezTo>
                    <a:pt x="2364" y="237"/>
                    <a:pt x="2380" y="233"/>
                    <a:pt x="2399" y="231"/>
                  </a:cubicBezTo>
                  <a:lnTo>
                    <a:pt x="2399" y="0"/>
                  </a:lnTo>
                  <a:lnTo>
                    <a:pt x="0" y="0"/>
                  </a:lnTo>
                  <a:lnTo>
                    <a:pt x="0" y="231"/>
                  </a:lnTo>
                  <a:cubicBezTo>
                    <a:pt x="22" y="233"/>
                    <a:pt x="43" y="238"/>
                    <a:pt x="62" y="247"/>
                  </a:cubicBezTo>
                  <a:cubicBezTo>
                    <a:pt x="85" y="258"/>
                    <a:pt x="104" y="275"/>
                    <a:pt x="119" y="298"/>
                  </a:cubicBezTo>
                  <a:cubicBezTo>
                    <a:pt x="133" y="318"/>
                    <a:pt x="141" y="337"/>
                    <a:pt x="145" y="358"/>
                  </a:cubicBezTo>
                  <a:cubicBezTo>
                    <a:pt x="149" y="378"/>
                    <a:pt x="151" y="400"/>
                    <a:pt x="151" y="423"/>
                  </a:cubicBezTo>
                  <a:cubicBezTo>
                    <a:pt x="150" y="426"/>
                    <a:pt x="150" y="429"/>
                    <a:pt x="150" y="432"/>
                  </a:cubicBezTo>
                  <a:lnTo>
                    <a:pt x="150" y="447"/>
                  </a:lnTo>
                  <a:lnTo>
                    <a:pt x="0" y="447"/>
                  </a:lnTo>
                  <a:lnTo>
                    <a:pt x="0" y="540"/>
                  </a:lnTo>
                  <a:cubicBezTo>
                    <a:pt x="7" y="540"/>
                    <a:pt x="13" y="539"/>
                    <a:pt x="18" y="537"/>
                  </a:cubicBezTo>
                  <a:cubicBezTo>
                    <a:pt x="26" y="535"/>
                    <a:pt x="34" y="530"/>
                    <a:pt x="40" y="524"/>
                  </a:cubicBezTo>
                  <a:cubicBezTo>
                    <a:pt x="49" y="515"/>
                    <a:pt x="55" y="505"/>
                    <a:pt x="58" y="493"/>
                  </a:cubicBezTo>
                  <a:lnTo>
                    <a:pt x="142" y="493"/>
                  </a:lnTo>
                  <a:cubicBezTo>
                    <a:pt x="141" y="504"/>
                    <a:pt x="137" y="515"/>
                    <a:pt x="131" y="528"/>
                  </a:cubicBezTo>
                  <a:cubicBezTo>
                    <a:pt x="125" y="541"/>
                    <a:pt x="118" y="552"/>
                    <a:pt x="111" y="560"/>
                  </a:cubicBezTo>
                  <a:cubicBezTo>
                    <a:pt x="96" y="578"/>
                    <a:pt x="77" y="591"/>
                    <a:pt x="56" y="599"/>
                  </a:cubicBezTo>
                  <a:cubicBezTo>
                    <a:pt x="38" y="606"/>
                    <a:pt x="19" y="609"/>
                    <a:pt x="0" y="611"/>
                  </a:cubicBezTo>
                  <a:lnTo>
                    <a:pt x="0" y="759"/>
                  </a:lnTo>
                  <a:lnTo>
                    <a:pt x="2399" y="759"/>
                  </a:lnTo>
                  <a:lnTo>
                    <a:pt x="2399" y="610"/>
                  </a:lnTo>
                  <a:cubicBezTo>
                    <a:pt x="2381" y="609"/>
                    <a:pt x="2366" y="605"/>
                    <a:pt x="2352" y="599"/>
                  </a:cubicBezTo>
                  <a:cubicBezTo>
                    <a:pt x="2334" y="591"/>
                    <a:pt x="2317" y="580"/>
                    <a:pt x="2303" y="566"/>
                  </a:cubicBezTo>
                  <a:close/>
                  <a:moveTo>
                    <a:pt x="563" y="515"/>
                  </a:moveTo>
                  <a:cubicBezTo>
                    <a:pt x="556" y="531"/>
                    <a:pt x="546" y="546"/>
                    <a:pt x="534" y="558"/>
                  </a:cubicBezTo>
                  <a:cubicBezTo>
                    <a:pt x="515" y="577"/>
                    <a:pt x="491" y="591"/>
                    <a:pt x="464" y="599"/>
                  </a:cubicBezTo>
                  <a:cubicBezTo>
                    <a:pt x="437" y="607"/>
                    <a:pt x="408" y="611"/>
                    <a:pt x="377" y="611"/>
                  </a:cubicBezTo>
                  <a:cubicBezTo>
                    <a:pt x="350" y="611"/>
                    <a:pt x="324" y="607"/>
                    <a:pt x="298" y="600"/>
                  </a:cubicBezTo>
                  <a:cubicBezTo>
                    <a:pt x="272" y="592"/>
                    <a:pt x="249" y="579"/>
                    <a:pt x="229" y="560"/>
                  </a:cubicBezTo>
                  <a:cubicBezTo>
                    <a:pt x="214" y="547"/>
                    <a:pt x="203" y="530"/>
                    <a:pt x="193" y="510"/>
                  </a:cubicBezTo>
                  <a:cubicBezTo>
                    <a:pt x="183" y="490"/>
                    <a:pt x="178" y="468"/>
                    <a:pt x="178" y="445"/>
                  </a:cubicBezTo>
                  <a:lnTo>
                    <a:pt x="269" y="445"/>
                  </a:lnTo>
                  <a:cubicBezTo>
                    <a:pt x="269" y="457"/>
                    <a:pt x="272" y="468"/>
                    <a:pt x="277" y="479"/>
                  </a:cubicBezTo>
                  <a:cubicBezTo>
                    <a:pt x="282" y="489"/>
                    <a:pt x="288" y="498"/>
                    <a:pt x="295" y="506"/>
                  </a:cubicBezTo>
                  <a:cubicBezTo>
                    <a:pt x="306" y="516"/>
                    <a:pt x="319" y="524"/>
                    <a:pt x="334" y="527"/>
                  </a:cubicBezTo>
                  <a:cubicBezTo>
                    <a:pt x="349" y="531"/>
                    <a:pt x="364" y="532"/>
                    <a:pt x="378" y="532"/>
                  </a:cubicBezTo>
                  <a:cubicBezTo>
                    <a:pt x="396" y="532"/>
                    <a:pt x="412" y="530"/>
                    <a:pt x="427" y="526"/>
                  </a:cubicBezTo>
                  <a:cubicBezTo>
                    <a:pt x="443" y="522"/>
                    <a:pt x="455" y="515"/>
                    <a:pt x="464" y="506"/>
                  </a:cubicBezTo>
                  <a:cubicBezTo>
                    <a:pt x="470" y="499"/>
                    <a:pt x="475" y="493"/>
                    <a:pt x="478" y="486"/>
                  </a:cubicBezTo>
                  <a:cubicBezTo>
                    <a:pt x="482" y="480"/>
                    <a:pt x="484" y="470"/>
                    <a:pt x="484" y="458"/>
                  </a:cubicBezTo>
                  <a:cubicBezTo>
                    <a:pt x="484" y="440"/>
                    <a:pt x="478" y="426"/>
                    <a:pt x="466" y="417"/>
                  </a:cubicBezTo>
                  <a:cubicBezTo>
                    <a:pt x="454" y="408"/>
                    <a:pt x="441" y="402"/>
                    <a:pt x="425" y="399"/>
                  </a:cubicBezTo>
                  <a:cubicBezTo>
                    <a:pt x="408" y="396"/>
                    <a:pt x="390" y="394"/>
                    <a:pt x="370" y="392"/>
                  </a:cubicBezTo>
                  <a:cubicBezTo>
                    <a:pt x="350" y="391"/>
                    <a:pt x="332" y="389"/>
                    <a:pt x="315" y="386"/>
                  </a:cubicBezTo>
                  <a:cubicBezTo>
                    <a:pt x="298" y="383"/>
                    <a:pt x="282" y="378"/>
                    <a:pt x="267" y="371"/>
                  </a:cubicBezTo>
                  <a:cubicBezTo>
                    <a:pt x="252" y="364"/>
                    <a:pt x="238" y="355"/>
                    <a:pt x="227" y="344"/>
                  </a:cubicBezTo>
                  <a:cubicBezTo>
                    <a:pt x="216" y="332"/>
                    <a:pt x="207" y="319"/>
                    <a:pt x="201" y="303"/>
                  </a:cubicBezTo>
                  <a:cubicBezTo>
                    <a:pt x="194" y="286"/>
                    <a:pt x="191" y="269"/>
                    <a:pt x="191" y="249"/>
                  </a:cubicBezTo>
                  <a:cubicBezTo>
                    <a:pt x="191" y="229"/>
                    <a:pt x="195" y="211"/>
                    <a:pt x="202" y="195"/>
                  </a:cubicBezTo>
                  <a:cubicBezTo>
                    <a:pt x="210" y="178"/>
                    <a:pt x="220" y="164"/>
                    <a:pt x="233" y="151"/>
                  </a:cubicBezTo>
                  <a:cubicBezTo>
                    <a:pt x="249" y="134"/>
                    <a:pt x="270" y="122"/>
                    <a:pt x="296" y="112"/>
                  </a:cubicBezTo>
                  <a:cubicBezTo>
                    <a:pt x="322" y="103"/>
                    <a:pt x="349" y="98"/>
                    <a:pt x="378" y="98"/>
                  </a:cubicBezTo>
                  <a:cubicBezTo>
                    <a:pt x="405" y="98"/>
                    <a:pt x="431" y="102"/>
                    <a:pt x="455" y="111"/>
                  </a:cubicBezTo>
                  <a:cubicBezTo>
                    <a:pt x="480" y="119"/>
                    <a:pt x="500" y="131"/>
                    <a:pt x="517" y="147"/>
                  </a:cubicBezTo>
                  <a:cubicBezTo>
                    <a:pt x="532" y="161"/>
                    <a:pt x="544" y="176"/>
                    <a:pt x="553" y="194"/>
                  </a:cubicBezTo>
                  <a:cubicBezTo>
                    <a:pt x="562" y="212"/>
                    <a:pt x="567" y="231"/>
                    <a:pt x="567" y="252"/>
                  </a:cubicBezTo>
                  <a:lnTo>
                    <a:pt x="475" y="252"/>
                  </a:lnTo>
                  <a:cubicBezTo>
                    <a:pt x="474" y="243"/>
                    <a:pt x="472" y="235"/>
                    <a:pt x="468" y="226"/>
                  </a:cubicBezTo>
                  <a:cubicBezTo>
                    <a:pt x="464" y="217"/>
                    <a:pt x="459" y="210"/>
                    <a:pt x="453" y="203"/>
                  </a:cubicBezTo>
                  <a:cubicBezTo>
                    <a:pt x="445" y="195"/>
                    <a:pt x="434" y="188"/>
                    <a:pt x="420" y="184"/>
                  </a:cubicBezTo>
                  <a:cubicBezTo>
                    <a:pt x="405" y="179"/>
                    <a:pt x="391" y="177"/>
                    <a:pt x="378" y="177"/>
                  </a:cubicBezTo>
                  <a:cubicBezTo>
                    <a:pt x="364" y="177"/>
                    <a:pt x="349" y="178"/>
                    <a:pt x="335" y="182"/>
                  </a:cubicBezTo>
                  <a:cubicBezTo>
                    <a:pt x="320" y="186"/>
                    <a:pt x="308" y="193"/>
                    <a:pt x="297" y="204"/>
                  </a:cubicBezTo>
                  <a:cubicBezTo>
                    <a:pt x="292" y="209"/>
                    <a:pt x="288" y="216"/>
                    <a:pt x="285" y="222"/>
                  </a:cubicBezTo>
                  <a:cubicBezTo>
                    <a:pt x="282" y="229"/>
                    <a:pt x="281" y="236"/>
                    <a:pt x="281" y="246"/>
                  </a:cubicBezTo>
                  <a:cubicBezTo>
                    <a:pt x="281" y="262"/>
                    <a:pt x="285" y="275"/>
                    <a:pt x="295" y="283"/>
                  </a:cubicBezTo>
                  <a:cubicBezTo>
                    <a:pt x="304" y="292"/>
                    <a:pt x="316" y="297"/>
                    <a:pt x="331" y="300"/>
                  </a:cubicBezTo>
                  <a:cubicBezTo>
                    <a:pt x="347" y="302"/>
                    <a:pt x="365" y="304"/>
                    <a:pt x="384" y="306"/>
                  </a:cubicBezTo>
                  <a:cubicBezTo>
                    <a:pt x="404" y="308"/>
                    <a:pt x="422" y="310"/>
                    <a:pt x="439" y="312"/>
                  </a:cubicBezTo>
                  <a:cubicBezTo>
                    <a:pt x="457" y="315"/>
                    <a:pt x="475" y="320"/>
                    <a:pt x="491" y="326"/>
                  </a:cubicBezTo>
                  <a:cubicBezTo>
                    <a:pt x="508" y="333"/>
                    <a:pt x="522" y="343"/>
                    <a:pt x="535" y="355"/>
                  </a:cubicBezTo>
                  <a:cubicBezTo>
                    <a:pt x="547" y="367"/>
                    <a:pt x="557" y="381"/>
                    <a:pt x="564" y="398"/>
                  </a:cubicBezTo>
                  <a:cubicBezTo>
                    <a:pt x="571" y="415"/>
                    <a:pt x="575" y="434"/>
                    <a:pt x="575" y="454"/>
                  </a:cubicBezTo>
                  <a:cubicBezTo>
                    <a:pt x="575" y="478"/>
                    <a:pt x="571" y="498"/>
                    <a:pt x="563" y="515"/>
                  </a:cubicBezTo>
                  <a:close/>
                  <a:moveTo>
                    <a:pt x="699" y="470"/>
                  </a:moveTo>
                  <a:cubicBezTo>
                    <a:pt x="702" y="486"/>
                    <a:pt x="709" y="499"/>
                    <a:pt x="720" y="511"/>
                  </a:cubicBezTo>
                  <a:cubicBezTo>
                    <a:pt x="726" y="518"/>
                    <a:pt x="733" y="523"/>
                    <a:pt x="742" y="528"/>
                  </a:cubicBezTo>
                  <a:cubicBezTo>
                    <a:pt x="750" y="532"/>
                    <a:pt x="761" y="534"/>
                    <a:pt x="773" y="534"/>
                  </a:cubicBezTo>
                  <a:cubicBezTo>
                    <a:pt x="786" y="534"/>
                    <a:pt x="798" y="532"/>
                    <a:pt x="807" y="527"/>
                  </a:cubicBezTo>
                  <a:cubicBezTo>
                    <a:pt x="816" y="521"/>
                    <a:pt x="824" y="515"/>
                    <a:pt x="829" y="507"/>
                  </a:cubicBezTo>
                  <a:cubicBezTo>
                    <a:pt x="832" y="502"/>
                    <a:pt x="834" y="497"/>
                    <a:pt x="836" y="492"/>
                  </a:cubicBezTo>
                  <a:cubicBezTo>
                    <a:pt x="838" y="486"/>
                    <a:pt x="839" y="480"/>
                    <a:pt x="839" y="473"/>
                  </a:cubicBezTo>
                  <a:lnTo>
                    <a:pt x="925" y="473"/>
                  </a:lnTo>
                  <a:cubicBezTo>
                    <a:pt x="924" y="488"/>
                    <a:pt x="921" y="502"/>
                    <a:pt x="917" y="516"/>
                  </a:cubicBezTo>
                  <a:cubicBezTo>
                    <a:pt x="912" y="529"/>
                    <a:pt x="906" y="542"/>
                    <a:pt x="897" y="552"/>
                  </a:cubicBezTo>
                  <a:cubicBezTo>
                    <a:pt x="885" y="568"/>
                    <a:pt x="868" y="582"/>
                    <a:pt x="847" y="593"/>
                  </a:cubicBezTo>
                  <a:cubicBezTo>
                    <a:pt x="825" y="604"/>
                    <a:pt x="801" y="610"/>
                    <a:pt x="773" y="610"/>
                  </a:cubicBezTo>
                  <a:cubicBezTo>
                    <a:pt x="745" y="610"/>
                    <a:pt x="720" y="604"/>
                    <a:pt x="698" y="593"/>
                  </a:cubicBezTo>
                  <a:cubicBezTo>
                    <a:pt x="676" y="581"/>
                    <a:pt x="659" y="568"/>
                    <a:pt x="646" y="552"/>
                  </a:cubicBezTo>
                  <a:cubicBezTo>
                    <a:pt x="633" y="535"/>
                    <a:pt x="623" y="515"/>
                    <a:pt x="616" y="493"/>
                  </a:cubicBezTo>
                  <a:cubicBezTo>
                    <a:pt x="610" y="471"/>
                    <a:pt x="606" y="447"/>
                    <a:pt x="606" y="420"/>
                  </a:cubicBezTo>
                  <a:cubicBezTo>
                    <a:pt x="606" y="394"/>
                    <a:pt x="610" y="369"/>
                    <a:pt x="616" y="346"/>
                  </a:cubicBezTo>
                  <a:cubicBezTo>
                    <a:pt x="623" y="324"/>
                    <a:pt x="633" y="305"/>
                    <a:pt x="646" y="288"/>
                  </a:cubicBezTo>
                  <a:cubicBezTo>
                    <a:pt x="659" y="272"/>
                    <a:pt x="676" y="259"/>
                    <a:pt x="698" y="248"/>
                  </a:cubicBezTo>
                  <a:cubicBezTo>
                    <a:pt x="720" y="236"/>
                    <a:pt x="745" y="231"/>
                    <a:pt x="773" y="231"/>
                  </a:cubicBezTo>
                  <a:cubicBezTo>
                    <a:pt x="801" y="231"/>
                    <a:pt x="825" y="236"/>
                    <a:pt x="847" y="247"/>
                  </a:cubicBezTo>
                  <a:cubicBezTo>
                    <a:pt x="868" y="259"/>
                    <a:pt x="885" y="272"/>
                    <a:pt x="897" y="288"/>
                  </a:cubicBezTo>
                  <a:cubicBezTo>
                    <a:pt x="906" y="299"/>
                    <a:pt x="912" y="311"/>
                    <a:pt x="917" y="324"/>
                  </a:cubicBezTo>
                  <a:cubicBezTo>
                    <a:pt x="921" y="337"/>
                    <a:pt x="924" y="351"/>
                    <a:pt x="925" y="366"/>
                  </a:cubicBezTo>
                  <a:lnTo>
                    <a:pt x="839" y="366"/>
                  </a:lnTo>
                  <a:cubicBezTo>
                    <a:pt x="839" y="359"/>
                    <a:pt x="838" y="353"/>
                    <a:pt x="836" y="348"/>
                  </a:cubicBezTo>
                  <a:cubicBezTo>
                    <a:pt x="834" y="342"/>
                    <a:pt x="832" y="337"/>
                    <a:pt x="829" y="332"/>
                  </a:cubicBezTo>
                  <a:cubicBezTo>
                    <a:pt x="824" y="324"/>
                    <a:pt x="816" y="319"/>
                    <a:pt x="807" y="314"/>
                  </a:cubicBezTo>
                  <a:cubicBezTo>
                    <a:pt x="798" y="309"/>
                    <a:pt x="786" y="306"/>
                    <a:pt x="773" y="306"/>
                  </a:cubicBezTo>
                  <a:cubicBezTo>
                    <a:pt x="761" y="306"/>
                    <a:pt x="750" y="308"/>
                    <a:pt x="742" y="312"/>
                  </a:cubicBezTo>
                  <a:cubicBezTo>
                    <a:pt x="733" y="317"/>
                    <a:pt x="726" y="322"/>
                    <a:pt x="720" y="327"/>
                  </a:cubicBezTo>
                  <a:cubicBezTo>
                    <a:pt x="709" y="339"/>
                    <a:pt x="702" y="353"/>
                    <a:pt x="699" y="369"/>
                  </a:cubicBezTo>
                  <a:cubicBezTo>
                    <a:pt x="697" y="386"/>
                    <a:pt x="695" y="402"/>
                    <a:pt x="695" y="420"/>
                  </a:cubicBezTo>
                  <a:cubicBezTo>
                    <a:pt x="695" y="437"/>
                    <a:pt x="697" y="453"/>
                    <a:pt x="699" y="470"/>
                  </a:cubicBezTo>
                  <a:close/>
                  <a:moveTo>
                    <a:pt x="1072" y="602"/>
                  </a:moveTo>
                  <a:lnTo>
                    <a:pt x="983" y="602"/>
                  </a:lnTo>
                  <a:lnTo>
                    <a:pt x="983" y="240"/>
                  </a:lnTo>
                  <a:lnTo>
                    <a:pt x="1072" y="240"/>
                  </a:lnTo>
                  <a:lnTo>
                    <a:pt x="1072" y="602"/>
                  </a:lnTo>
                  <a:close/>
                  <a:moveTo>
                    <a:pt x="1074" y="189"/>
                  </a:moveTo>
                  <a:lnTo>
                    <a:pt x="980" y="189"/>
                  </a:lnTo>
                  <a:lnTo>
                    <a:pt x="980" y="99"/>
                  </a:lnTo>
                  <a:lnTo>
                    <a:pt x="1074" y="99"/>
                  </a:lnTo>
                  <a:lnTo>
                    <a:pt x="1074" y="189"/>
                  </a:lnTo>
                  <a:close/>
                  <a:moveTo>
                    <a:pt x="1468" y="432"/>
                  </a:moveTo>
                  <a:lnTo>
                    <a:pt x="1468" y="447"/>
                  </a:lnTo>
                  <a:lnTo>
                    <a:pt x="1224" y="447"/>
                  </a:lnTo>
                  <a:cubicBezTo>
                    <a:pt x="1224" y="461"/>
                    <a:pt x="1227" y="475"/>
                    <a:pt x="1231" y="487"/>
                  </a:cubicBezTo>
                  <a:cubicBezTo>
                    <a:pt x="1236" y="500"/>
                    <a:pt x="1242" y="510"/>
                    <a:pt x="1251" y="519"/>
                  </a:cubicBezTo>
                  <a:cubicBezTo>
                    <a:pt x="1258" y="525"/>
                    <a:pt x="1265" y="530"/>
                    <a:pt x="1274" y="534"/>
                  </a:cubicBezTo>
                  <a:cubicBezTo>
                    <a:pt x="1282" y="539"/>
                    <a:pt x="1293" y="541"/>
                    <a:pt x="1305" y="541"/>
                  </a:cubicBezTo>
                  <a:cubicBezTo>
                    <a:pt x="1317" y="541"/>
                    <a:pt x="1328" y="540"/>
                    <a:pt x="1336" y="537"/>
                  </a:cubicBezTo>
                  <a:cubicBezTo>
                    <a:pt x="1344" y="535"/>
                    <a:pt x="1351" y="530"/>
                    <a:pt x="1358" y="524"/>
                  </a:cubicBezTo>
                  <a:cubicBezTo>
                    <a:pt x="1366" y="515"/>
                    <a:pt x="1372" y="505"/>
                    <a:pt x="1376" y="493"/>
                  </a:cubicBezTo>
                  <a:lnTo>
                    <a:pt x="1459" y="493"/>
                  </a:lnTo>
                  <a:cubicBezTo>
                    <a:pt x="1458" y="504"/>
                    <a:pt x="1456" y="515"/>
                    <a:pt x="1449" y="528"/>
                  </a:cubicBezTo>
                  <a:cubicBezTo>
                    <a:pt x="1443" y="541"/>
                    <a:pt x="1436" y="552"/>
                    <a:pt x="1429" y="560"/>
                  </a:cubicBezTo>
                  <a:cubicBezTo>
                    <a:pt x="1413" y="578"/>
                    <a:pt x="1395" y="591"/>
                    <a:pt x="1373" y="599"/>
                  </a:cubicBezTo>
                  <a:cubicBezTo>
                    <a:pt x="1352" y="607"/>
                    <a:pt x="1330" y="611"/>
                    <a:pt x="1306" y="611"/>
                  </a:cubicBezTo>
                  <a:cubicBezTo>
                    <a:pt x="1281" y="611"/>
                    <a:pt x="1259" y="607"/>
                    <a:pt x="1241" y="599"/>
                  </a:cubicBezTo>
                  <a:cubicBezTo>
                    <a:pt x="1222" y="591"/>
                    <a:pt x="1206" y="580"/>
                    <a:pt x="1192" y="566"/>
                  </a:cubicBezTo>
                  <a:cubicBezTo>
                    <a:pt x="1173" y="549"/>
                    <a:pt x="1160" y="527"/>
                    <a:pt x="1150" y="503"/>
                  </a:cubicBezTo>
                  <a:cubicBezTo>
                    <a:pt x="1140" y="478"/>
                    <a:pt x="1136" y="451"/>
                    <a:pt x="1136" y="421"/>
                  </a:cubicBezTo>
                  <a:cubicBezTo>
                    <a:pt x="1136" y="392"/>
                    <a:pt x="1140" y="364"/>
                    <a:pt x="1149" y="340"/>
                  </a:cubicBezTo>
                  <a:cubicBezTo>
                    <a:pt x="1157" y="316"/>
                    <a:pt x="1170" y="294"/>
                    <a:pt x="1188" y="277"/>
                  </a:cubicBezTo>
                  <a:cubicBezTo>
                    <a:pt x="1202" y="263"/>
                    <a:pt x="1218" y="251"/>
                    <a:pt x="1237" y="243"/>
                  </a:cubicBezTo>
                  <a:cubicBezTo>
                    <a:pt x="1257" y="235"/>
                    <a:pt x="1279" y="230"/>
                    <a:pt x="1304" y="230"/>
                  </a:cubicBezTo>
                  <a:cubicBezTo>
                    <a:pt x="1331" y="230"/>
                    <a:pt x="1356" y="236"/>
                    <a:pt x="1380" y="247"/>
                  </a:cubicBezTo>
                  <a:cubicBezTo>
                    <a:pt x="1403" y="258"/>
                    <a:pt x="1422" y="275"/>
                    <a:pt x="1437" y="298"/>
                  </a:cubicBezTo>
                  <a:cubicBezTo>
                    <a:pt x="1451" y="318"/>
                    <a:pt x="1459" y="338"/>
                    <a:pt x="1463" y="358"/>
                  </a:cubicBezTo>
                  <a:cubicBezTo>
                    <a:pt x="1467" y="379"/>
                    <a:pt x="1468" y="400"/>
                    <a:pt x="1468" y="423"/>
                  </a:cubicBezTo>
                  <a:cubicBezTo>
                    <a:pt x="1468" y="426"/>
                    <a:pt x="1468" y="429"/>
                    <a:pt x="1468" y="432"/>
                  </a:cubicBezTo>
                  <a:close/>
                  <a:moveTo>
                    <a:pt x="1752" y="602"/>
                  </a:moveTo>
                  <a:lnTo>
                    <a:pt x="1752" y="379"/>
                  </a:lnTo>
                  <a:cubicBezTo>
                    <a:pt x="1752" y="358"/>
                    <a:pt x="1748" y="341"/>
                    <a:pt x="1739" y="329"/>
                  </a:cubicBezTo>
                  <a:cubicBezTo>
                    <a:pt x="1731" y="318"/>
                    <a:pt x="1715" y="312"/>
                    <a:pt x="1692" y="312"/>
                  </a:cubicBezTo>
                  <a:cubicBezTo>
                    <a:pt x="1676" y="312"/>
                    <a:pt x="1663" y="316"/>
                    <a:pt x="1653" y="324"/>
                  </a:cubicBezTo>
                  <a:cubicBezTo>
                    <a:pt x="1643" y="332"/>
                    <a:pt x="1635" y="343"/>
                    <a:pt x="1629" y="357"/>
                  </a:cubicBezTo>
                  <a:cubicBezTo>
                    <a:pt x="1623" y="370"/>
                    <a:pt x="1619" y="386"/>
                    <a:pt x="1618" y="404"/>
                  </a:cubicBezTo>
                  <a:cubicBezTo>
                    <a:pt x="1617" y="422"/>
                    <a:pt x="1617" y="438"/>
                    <a:pt x="1617" y="454"/>
                  </a:cubicBezTo>
                  <a:lnTo>
                    <a:pt x="1617" y="602"/>
                  </a:lnTo>
                  <a:lnTo>
                    <a:pt x="1529" y="602"/>
                  </a:lnTo>
                  <a:lnTo>
                    <a:pt x="1529" y="240"/>
                  </a:lnTo>
                  <a:lnTo>
                    <a:pt x="1603" y="240"/>
                  </a:lnTo>
                  <a:lnTo>
                    <a:pt x="1609" y="286"/>
                  </a:lnTo>
                  <a:cubicBezTo>
                    <a:pt x="1620" y="267"/>
                    <a:pt x="1635" y="253"/>
                    <a:pt x="1655" y="244"/>
                  </a:cubicBezTo>
                  <a:cubicBezTo>
                    <a:pt x="1675" y="235"/>
                    <a:pt x="1695" y="230"/>
                    <a:pt x="1716" y="230"/>
                  </a:cubicBezTo>
                  <a:cubicBezTo>
                    <a:pt x="1736" y="230"/>
                    <a:pt x="1753" y="234"/>
                    <a:pt x="1768" y="240"/>
                  </a:cubicBezTo>
                  <a:cubicBezTo>
                    <a:pt x="1783" y="247"/>
                    <a:pt x="1796" y="256"/>
                    <a:pt x="1807" y="267"/>
                  </a:cubicBezTo>
                  <a:cubicBezTo>
                    <a:pt x="1817" y="279"/>
                    <a:pt x="1825" y="292"/>
                    <a:pt x="1831" y="308"/>
                  </a:cubicBezTo>
                  <a:cubicBezTo>
                    <a:pt x="1836" y="324"/>
                    <a:pt x="1839" y="341"/>
                    <a:pt x="1839" y="359"/>
                  </a:cubicBezTo>
                  <a:lnTo>
                    <a:pt x="1839" y="602"/>
                  </a:lnTo>
                  <a:lnTo>
                    <a:pt x="1752" y="602"/>
                  </a:lnTo>
                  <a:close/>
                  <a:moveTo>
                    <a:pt x="1989" y="470"/>
                  </a:moveTo>
                  <a:cubicBezTo>
                    <a:pt x="1992" y="486"/>
                    <a:pt x="1999" y="499"/>
                    <a:pt x="2010" y="511"/>
                  </a:cubicBezTo>
                  <a:cubicBezTo>
                    <a:pt x="2016" y="518"/>
                    <a:pt x="2023" y="523"/>
                    <a:pt x="2032" y="528"/>
                  </a:cubicBezTo>
                  <a:cubicBezTo>
                    <a:pt x="2040" y="532"/>
                    <a:pt x="2051" y="534"/>
                    <a:pt x="2063" y="534"/>
                  </a:cubicBezTo>
                  <a:cubicBezTo>
                    <a:pt x="2076" y="534"/>
                    <a:pt x="2088" y="532"/>
                    <a:pt x="2097" y="527"/>
                  </a:cubicBezTo>
                  <a:cubicBezTo>
                    <a:pt x="2106" y="521"/>
                    <a:pt x="2114" y="515"/>
                    <a:pt x="2119" y="507"/>
                  </a:cubicBezTo>
                  <a:cubicBezTo>
                    <a:pt x="2122" y="502"/>
                    <a:pt x="2124" y="497"/>
                    <a:pt x="2126" y="492"/>
                  </a:cubicBezTo>
                  <a:cubicBezTo>
                    <a:pt x="2128" y="486"/>
                    <a:pt x="2129" y="480"/>
                    <a:pt x="2129" y="473"/>
                  </a:cubicBezTo>
                  <a:lnTo>
                    <a:pt x="2215" y="473"/>
                  </a:lnTo>
                  <a:cubicBezTo>
                    <a:pt x="2214" y="488"/>
                    <a:pt x="2212" y="502"/>
                    <a:pt x="2207" y="516"/>
                  </a:cubicBezTo>
                  <a:cubicBezTo>
                    <a:pt x="2202" y="529"/>
                    <a:pt x="2196" y="542"/>
                    <a:pt x="2187" y="552"/>
                  </a:cubicBezTo>
                  <a:cubicBezTo>
                    <a:pt x="2175" y="568"/>
                    <a:pt x="2158" y="582"/>
                    <a:pt x="2137" y="593"/>
                  </a:cubicBezTo>
                  <a:cubicBezTo>
                    <a:pt x="2115" y="604"/>
                    <a:pt x="2091" y="610"/>
                    <a:pt x="2063" y="610"/>
                  </a:cubicBezTo>
                  <a:cubicBezTo>
                    <a:pt x="2035" y="610"/>
                    <a:pt x="2010" y="604"/>
                    <a:pt x="1988" y="593"/>
                  </a:cubicBezTo>
                  <a:cubicBezTo>
                    <a:pt x="1966" y="581"/>
                    <a:pt x="1949" y="568"/>
                    <a:pt x="1936" y="552"/>
                  </a:cubicBezTo>
                  <a:cubicBezTo>
                    <a:pt x="1923" y="535"/>
                    <a:pt x="1913" y="515"/>
                    <a:pt x="1906" y="493"/>
                  </a:cubicBezTo>
                  <a:cubicBezTo>
                    <a:pt x="1900" y="471"/>
                    <a:pt x="1896" y="447"/>
                    <a:pt x="1896" y="420"/>
                  </a:cubicBezTo>
                  <a:cubicBezTo>
                    <a:pt x="1896" y="394"/>
                    <a:pt x="1900" y="369"/>
                    <a:pt x="1906" y="346"/>
                  </a:cubicBezTo>
                  <a:cubicBezTo>
                    <a:pt x="1913" y="324"/>
                    <a:pt x="1923" y="305"/>
                    <a:pt x="1936" y="288"/>
                  </a:cubicBezTo>
                  <a:cubicBezTo>
                    <a:pt x="1949" y="272"/>
                    <a:pt x="1966" y="259"/>
                    <a:pt x="1988" y="248"/>
                  </a:cubicBezTo>
                  <a:cubicBezTo>
                    <a:pt x="2010" y="236"/>
                    <a:pt x="2035" y="231"/>
                    <a:pt x="2063" y="231"/>
                  </a:cubicBezTo>
                  <a:cubicBezTo>
                    <a:pt x="2091" y="231"/>
                    <a:pt x="2115" y="236"/>
                    <a:pt x="2137" y="247"/>
                  </a:cubicBezTo>
                  <a:cubicBezTo>
                    <a:pt x="2158" y="259"/>
                    <a:pt x="2175" y="272"/>
                    <a:pt x="2187" y="288"/>
                  </a:cubicBezTo>
                  <a:cubicBezTo>
                    <a:pt x="2196" y="299"/>
                    <a:pt x="2202" y="311"/>
                    <a:pt x="2207" y="324"/>
                  </a:cubicBezTo>
                  <a:cubicBezTo>
                    <a:pt x="2212" y="337"/>
                    <a:pt x="2214" y="351"/>
                    <a:pt x="2215" y="366"/>
                  </a:cubicBezTo>
                  <a:lnTo>
                    <a:pt x="2129" y="366"/>
                  </a:lnTo>
                  <a:cubicBezTo>
                    <a:pt x="2129" y="359"/>
                    <a:pt x="2128" y="353"/>
                    <a:pt x="2126" y="348"/>
                  </a:cubicBezTo>
                  <a:cubicBezTo>
                    <a:pt x="2124" y="342"/>
                    <a:pt x="2122" y="337"/>
                    <a:pt x="2119" y="332"/>
                  </a:cubicBezTo>
                  <a:cubicBezTo>
                    <a:pt x="2114" y="324"/>
                    <a:pt x="2106" y="319"/>
                    <a:pt x="2097" y="314"/>
                  </a:cubicBezTo>
                  <a:cubicBezTo>
                    <a:pt x="2088" y="309"/>
                    <a:pt x="2076" y="306"/>
                    <a:pt x="2063" y="306"/>
                  </a:cubicBezTo>
                  <a:cubicBezTo>
                    <a:pt x="2051" y="306"/>
                    <a:pt x="2040" y="308"/>
                    <a:pt x="2032" y="312"/>
                  </a:cubicBezTo>
                  <a:cubicBezTo>
                    <a:pt x="2023" y="317"/>
                    <a:pt x="2016" y="322"/>
                    <a:pt x="2010" y="327"/>
                  </a:cubicBezTo>
                  <a:cubicBezTo>
                    <a:pt x="1999" y="339"/>
                    <a:pt x="1992" y="353"/>
                    <a:pt x="1989" y="369"/>
                  </a:cubicBezTo>
                  <a:cubicBezTo>
                    <a:pt x="1987" y="386"/>
                    <a:pt x="1985" y="402"/>
                    <a:pt x="1985" y="420"/>
                  </a:cubicBezTo>
                  <a:cubicBezTo>
                    <a:pt x="1985" y="437"/>
                    <a:pt x="1987" y="453"/>
                    <a:pt x="1989" y="470"/>
                  </a:cubicBezTo>
                  <a:close/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68EA3DFA-DA89-48D3-8943-DA52E7B9E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121" y="3844937"/>
              <a:ext cx="23812" cy="33338"/>
            </a:xfrm>
            <a:custGeom>
              <a:avLst/>
              <a:gdLst>
                <a:gd name="T0" fmla="*/ 6 w 64"/>
                <a:gd name="T1" fmla="*/ 40 h 93"/>
                <a:gd name="T2" fmla="*/ 26 w 64"/>
                <a:gd name="T3" fmla="*/ 72 h 93"/>
                <a:gd name="T4" fmla="*/ 49 w 64"/>
                <a:gd name="T5" fmla="*/ 87 h 93"/>
                <a:gd name="T6" fmla="*/ 63 w 64"/>
                <a:gd name="T7" fmla="*/ 92 h 93"/>
                <a:gd name="T8" fmla="*/ 63 w 64"/>
                <a:gd name="T9" fmla="*/ 0 h 93"/>
                <a:gd name="T10" fmla="*/ 0 w 64"/>
                <a:gd name="T11" fmla="*/ 0 h 93"/>
                <a:gd name="T12" fmla="*/ 6 w 64"/>
                <a:gd name="T13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3">
                  <a:moveTo>
                    <a:pt x="6" y="40"/>
                  </a:moveTo>
                  <a:cubicBezTo>
                    <a:pt x="11" y="53"/>
                    <a:pt x="17" y="63"/>
                    <a:pt x="26" y="72"/>
                  </a:cubicBezTo>
                  <a:cubicBezTo>
                    <a:pt x="33" y="78"/>
                    <a:pt x="40" y="83"/>
                    <a:pt x="49" y="87"/>
                  </a:cubicBezTo>
                  <a:cubicBezTo>
                    <a:pt x="53" y="90"/>
                    <a:pt x="58" y="91"/>
                    <a:pt x="63" y="92"/>
                  </a:cubicBezTo>
                  <a:lnTo>
                    <a:pt x="63" y="0"/>
                  </a:lnTo>
                  <a:lnTo>
                    <a:pt x="0" y="0"/>
                  </a:lnTo>
                  <a:cubicBezTo>
                    <a:pt x="0" y="14"/>
                    <a:pt x="2" y="28"/>
                    <a:pt x="6" y="40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718F195-D954-42D9-9D4B-4255BD5C5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93" y="3767150"/>
              <a:ext cx="112712" cy="134937"/>
            </a:xfrm>
            <a:custGeom>
              <a:avLst/>
              <a:gdLst>
                <a:gd name="T0" fmla="*/ 222 w 311"/>
                <a:gd name="T1" fmla="*/ 149 h 373"/>
                <a:gd name="T2" fmla="*/ 210 w 311"/>
                <a:gd name="T3" fmla="*/ 98 h 373"/>
                <a:gd name="T4" fmla="*/ 162 w 311"/>
                <a:gd name="T5" fmla="*/ 81 h 373"/>
                <a:gd name="T6" fmla="*/ 124 w 311"/>
                <a:gd name="T7" fmla="*/ 94 h 373"/>
                <a:gd name="T8" fmla="*/ 99 w 311"/>
                <a:gd name="T9" fmla="*/ 126 h 373"/>
                <a:gd name="T10" fmla="*/ 89 w 311"/>
                <a:gd name="T11" fmla="*/ 174 h 373"/>
                <a:gd name="T12" fmla="*/ 87 w 311"/>
                <a:gd name="T13" fmla="*/ 223 h 373"/>
                <a:gd name="T14" fmla="*/ 87 w 311"/>
                <a:gd name="T15" fmla="*/ 372 h 373"/>
                <a:gd name="T16" fmla="*/ 0 w 311"/>
                <a:gd name="T17" fmla="*/ 372 h 373"/>
                <a:gd name="T18" fmla="*/ 0 w 311"/>
                <a:gd name="T19" fmla="*/ 9 h 373"/>
                <a:gd name="T20" fmla="*/ 73 w 311"/>
                <a:gd name="T21" fmla="*/ 9 h 373"/>
                <a:gd name="T22" fmla="*/ 80 w 311"/>
                <a:gd name="T23" fmla="*/ 56 h 373"/>
                <a:gd name="T24" fmla="*/ 125 w 311"/>
                <a:gd name="T25" fmla="*/ 14 h 373"/>
                <a:gd name="T26" fmla="*/ 187 w 311"/>
                <a:gd name="T27" fmla="*/ 0 h 373"/>
                <a:gd name="T28" fmla="*/ 239 w 311"/>
                <a:gd name="T29" fmla="*/ 10 h 373"/>
                <a:gd name="T30" fmla="*/ 277 w 311"/>
                <a:gd name="T31" fmla="*/ 37 h 373"/>
                <a:gd name="T32" fmla="*/ 301 w 311"/>
                <a:gd name="T33" fmla="*/ 78 h 373"/>
                <a:gd name="T34" fmla="*/ 310 w 311"/>
                <a:gd name="T35" fmla="*/ 129 h 373"/>
                <a:gd name="T36" fmla="*/ 310 w 311"/>
                <a:gd name="T37" fmla="*/ 372 h 373"/>
                <a:gd name="T38" fmla="*/ 222 w 311"/>
                <a:gd name="T39" fmla="*/ 372 h 373"/>
                <a:gd name="T40" fmla="*/ 222 w 311"/>
                <a:gd name="T41" fmla="*/ 14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373">
                  <a:moveTo>
                    <a:pt x="222" y="149"/>
                  </a:moveTo>
                  <a:cubicBezTo>
                    <a:pt x="222" y="127"/>
                    <a:pt x="218" y="110"/>
                    <a:pt x="210" y="98"/>
                  </a:cubicBezTo>
                  <a:cubicBezTo>
                    <a:pt x="201" y="87"/>
                    <a:pt x="186" y="81"/>
                    <a:pt x="162" y="81"/>
                  </a:cubicBezTo>
                  <a:cubicBezTo>
                    <a:pt x="147" y="81"/>
                    <a:pt x="134" y="85"/>
                    <a:pt x="124" y="94"/>
                  </a:cubicBezTo>
                  <a:cubicBezTo>
                    <a:pt x="113" y="102"/>
                    <a:pt x="105" y="113"/>
                    <a:pt x="99" y="126"/>
                  </a:cubicBezTo>
                  <a:cubicBezTo>
                    <a:pt x="93" y="140"/>
                    <a:pt x="90" y="156"/>
                    <a:pt x="89" y="174"/>
                  </a:cubicBezTo>
                  <a:cubicBezTo>
                    <a:pt x="88" y="191"/>
                    <a:pt x="87" y="208"/>
                    <a:pt x="87" y="223"/>
                  </a:cubicBezTo>
                  <a:lnTo>
                    <a:pt x="87" y="372"/>
                  </a:lnTo>
                  <a:lnTo>
                    <a:pt x="0" y="372"/>
                  </a:lnTo>
                  <a:lnTo>
                    <a:pt x="0" y="9"/>
                  </a:lnTo>
                  <a:lnTo>
                    <a:pt x="73" y="9"/>
                  </a:lnTo>
                  <a:lnTo>
                    <a:pt x="80" y="56"/>
                  </a:lnTo>
                  <a:cubicBezTo>
                    <a:pt x="90" y="37"/>
                    <a:pt x="105" y="23"/>
                    <a:pt x="125" y="14"/>
                  </a:cubicBezTo>
                  <a:cubicBezTo>
                    <a:pt x="144" y="5"/>
                    <a:pt x="166" y="0"/>
                    <a:pt x="187" y="0"/>
                  </a:cubicBezTo>
                  <a:cubicBezTo>
                    <a:pt x="206" y="0"/>
                    <a:pt x="224" y="3"/>
                    <a:pt x="239" y="10"/>
                  </a:cubicBezTo>
                  <a:cubicBezTo>
                    <a:pt x="254" y="16"/>
                    <a:pt x="267" y="25"/>
                    <a:pt x="277" y="37"/>
                  </a:cubicBezTo>
                  <a:cubicBezTo>
                    <a:pt x="288" y="48"/>
                    <a:pt x="296" y="62"/>
                    <a:pt x="301" y="78"/>
                  </a:cubicBezTo>
                  <a:cubicBezTo>
                    <a:pt x="307" y="94"/>
                    <a:pt x="310" y="110"/>
                    <a:pt x="310" y="129"/>
                  </a:cubicBezTo>
                  <a:lnTo>
                    <a:pt x="310" y="372"/>
                  </a:lnTo>
                  <a:lnTo>
                    <a:pt x="222" y="372"/>
                  </a:lnTo>
                  <a:lnTo>
                    <a:pt x="222" y="14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20F3751-6ADB-4C43-95BC-FF021B89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743" y="3767150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9 w 334"/>
                <a:gd name="T7" fmla="*/ 217 h 382"/>
                <a:gd name="T8" fmla="*/ 96 w 334"/>
                <a:gd name="T9" fmla="*/ 257 h 382"/>
                <a:gd name="T10" fmla="*/ 116 w 334"/>
                <a:gd name="T11" fmla="*/ 288 h 382"/>
                <a:gd name="T12" fmla="*/ 138 w 334"/>
                <a:gd name="T13" fmla="*/ 304 h 382"/>
                <a:gd name="T14" fmla="*/ 169 w 334"/>
                <a:gd name="T15" fmla="*/ 311 h 382"/>
                <a:gd name="T16" fmla="*/ 201 w 334"/>
                <a:gd name="T17" fmla="*/ 307 h 382"/>
                <a:gd name="T18" fmla="*/ 223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8 w 334"/>
                <a:gd name="T29" fmla="*/ 369 h 382"/>
                <a:gd name="T30" fmla="*/ 171 w 334"/>
                <a:gd name="T31" fmla="*/ 381 h 382"/>
                <a:gd name="T32" fmla="*/ 105 w 334"/>
                <a:gd name="T33" fmla="*/ 369 h 382"/>
                <a:gd name="T34" fmla="*/ 56 w 334"/>
                <a:gd name="T35" fmla="*/ 336 h 382"/>
                <a:gd name="T36" fmla="*/ 15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3 w 334"/>
                <a:gd name="T43" fmla="*/ 46 h 382"/>
                <a:gd name="T44" fmla="*/ 102 w 334"/>
                <a:gd name="T45" fmla="*/ 13 h 382"/>
                <a:gd name="T46" fmla="*/ 169 w 334"/>
                <a:gd name="T47" fmla="*/ 0 h 382"/>
                <a:gd name="T48" fmla="*/ 244 w 334"/>
                <a:gd name="T49" fmla="*/ 16 h 382"/>
                <a:gd name="T50" fmla="*/ 302 w 334"/>
                <a:gd name="T51" fmla="*/ 67 h 382"/>
                <a:gd name="T52" fmla="*/ 328 w 334"/>
                <a:gd name="T53" fmla="*/ 127 h 382"/>
                <a:gd name="T54" fmla="*/ 333 w 334"/>
                <a:gd name="T55" fmla="*/ 193 h 382"/>
                <a:gd name="T56" fmla="*/ 246 w 334"/>
                <a:gd name="T57" fmla="*/ 154 h 382"/>
                <a:gd name="T58" fmla="*/ 223 w 334"/>
                <a:gd name="T59" fmla="*/ 91 h 382"/>
                <a:gd name="T60" fmla="*/ 201 w 334"/>
                <a:gd name="T61" fmla="*/ 76 h 382"/>
                <a:gd name="T62" fmla="*/ 168 w 334"/>
                <a:gd name="T63" fmla="*/ 70 h 382"/>
                <a:gd name="T64" fmla="*/ 132 w 334"/>
                <a:gd name="T65" fmla="*/ 78 h 382"/>
                <a:gd name="T66" fmla="*/ 107 w 334"/>
                <a:gd name="T67" fmla="*/ 97 h 382"/>
                <a:gd name="T68" fmla="*/ 93 w 334"/>
                <a:gd name="T69" fmla="*/ 122 h 382"/>
                <a:gd name="T70" fmla="*/ 88 w 334"/>
                <a:gd name="T71" fmla="*/ 154 h 382"/>
                <a:gd name="T72" fmla="*/ 246 w 334"/>
                <a:gd name="T73" fmla="*/ 15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3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9" y="217"/>
                  </a:lnTo>
                  <a:cubicBezTo>
                    <a:pt x="89" y="231"/>
                    <a:pt x="91" y="244"/>
                    <a:pt x="96" y="257"/>
                  </a:cubicBezTo>
                  <a:cubicBezTo>
                    <a:pt x="100" y="270"/>
                    <a:pt x="107" y="280"/>
                    <a:pt x="116" y="288"/>
                  </a:cubicBezTo>
                  <a:cubicBezTo>
                    <a:pt x="122" y="295"/>
                    <a:pt x="129" y="300"/>
                    <a:pt x="138" y="304"/>
                  </a:cubicBezTo>
                  <a:cubicBezTo>
                    <a:pt x="146" y="309"/>
                    <a:pt x="157" y="311"/>
                    <a:pt x="169" y="311"/>
                  </a:cubicBezTo>
                  <a:cubicBezTo>
                    <a:pt x="182" y="311"/>
                    <a:pt x="192" y="310"/>
                    <a:pt x="201" y="307"/>
                  </a:cubicBezTo>
                  <a:cubicBezTo>
                    <a:pt x="209" y="304"/>
                    <a:pt x="216" y="300"/>
                    <a:pt x="223" y="293"/>
                  </a:cubicBezTo>
                  <a:cubicBezTo>
                    <a:pt x="231" y="285"/>
                    <a:pt x="237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19" y="285"/>
                    <a:pt x="313" y="298"/>
                  </a:cubicBezTo>
                  <a:cubicBezTo>
                    <a:pt x="306" y="311"/>
                    <a:pt x="300" y="321"/>
                    <a:pt x="293" y="330"/>
                  </a:cubicBezTo>
                  <a:cubicBezTo>
                    <a:pt x="278" y="348"/>
                    <a:pt x="259" y="361"/>
                    <a:pt x="238" y="369"/>
                  </a:cubicBezTo>
                  <a:cubicBezTo>
                    <a:pt x="216" y="377"/>
                    <a:pt x="194" y="381"/>
                    <a:pt x="171" y="381"/>
                  </a:cubicBezTo>
                  <a:cubicBezTo>
                    <a:pt x="146" y="381"/>
                    <a:pt x="124" y="377"/>
                    <a:pt x="105" y="369"/>
                  </a:cubicBezTo>
                  <a:cubicBezTo>
                    <a:pt x="87" y="360"/>
                    <a:pt x="71" y="350"/>
                    <a:pt x="56" y="336"/>
                  </a:cubicBezTo>
                  <a:cubicBezTo>
                    <a:pt x="38" y="318"/>
                    <a:pt x="24" y="297"/>
                    <a:pt x="15" y="272"/>
                  </a:cubicBezTo>
                  <a:cubicBezTo>
                    <a:pt x="5" y="248"/>
                    <a:pt x="0" y="220"/>
                    <a:pt x="0" y="191"/>
                  </a:cubicBezTo>
                  <a:cubicBezTo>
                    <a:pt x="0" y="161"/>
                    <a:pt x="5" y="134"/>
                    <a:pt x="13" y="109"/>
                  </a:cubicBezTo>
                  <a:cubicBezTo>
                    <a:pt x="22" y="85"/>
                    <a:pt x="35" y="64"/>
                    <a:pt x="53" y="46"/>
                  </a:cubicBezTo>
                  <a:cubicBezTo>
                    <a:pt x="66" y="32"/>
                    <a:pt x="83" y="21"/>
                    <a:pt x="102" y="13"/>
                  </a:cubicBezTo>
                  <a:cubicBezTo>
                    <a:pt x="121" y="4"/>
                    <a:pt x="144" y="0"/>
                    <a:pt x="169" y="0"/>
                  </a:cubicBezTo>
                  <a:cubicBezTo>
                    <a:pt x="196" y="0"/>
                    <a:pt x="221" y="5"/>
                    <a:pt x="244" y="16"/>
                  </a:cubicBezTo>
                  <a:cubicBezTo>
                    <a:pt x="268" y="27"/>
                    <a:pt x="287" y="44"/>
                    <a:pt x="302" y="67"/>
                  </a:cubicBezTo>
                  <a:cubicBezTo>
                    <a:pt x="315" y="87"/>
                    <a:pt x="324" y="107"/>
                    <a:pt x="328" y="127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46" y="154"/>
                  </a:moveTo>
                  <a:cubicBezTo>
                    <a:pt x="245" y="127"/>
                    <a:pt x="238" y="106"/>
                    <a:pt x="223" y="91"/>
                  </a:cubicBezTo>
                  <a:cubicBezTo>
                    <a:pt x="217" y="84"/>
                    <a:pt x="210" y="79"/>
                    <a:pt x="201" y="76"/>
                  </a:cubicBezTo>
                  <a:cubicBezTo>
                    <a:pt x="191" y="72"/>
                    <a:pt x="181" y="70"/>
                    <a:pt x="168" y="70"/>
                  </a:cubicBezTo>
                  <a:cubicBezTo>
                    <a:pt x="155" y="70"/>
                    <a:pt x="143" y="73"/>
                    <a:pt x="132" y="78"/>
                  </a:cubicBezTo>
                  <a:cubicBezTo>
                    <a:pt x="122" y="83"/>
                    <a:pt x="114" y="90"/>
                    <a:pt x="107" y="97"/>
                  </a:cubicBezTo>
                  <a:cubicBezTo>
                    <a:pt x="101" y="105"/>
                    <a:pt x="96" y="113"/>
                    <a:pt x="93" y="122"/>
                  </a:cubicBezTo>
                  <a:cubicBezTo>
                    <a:pt x="90" y="131"/>
                    <a:pt x="89" y="141"/>
                    <a:pt x="88" y="154"/>
                  </a:cubicBezTo>
                  <a:lnTo>
                    <a:pt x="246" y="154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E750ABB-D55F-4C33-A3B2-1971FEFD0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567" y="3729050"/>
              <a:ext cx="90487" cy="174625"/>
            </a:xfrm>
            <a:custGeom>
              <a:avLst/>
              <a:gdLst>
                <a:gd name="T0" fmla="*/ 251 w 252"/>
                <a:gd name="T1" fmla="*/ 472 h 483"/>
                <a:gd name="T2" fmla="*/ 176 w 252"/>
                <a:gd name="T3" fmla="*/ 482 h 483"/>
                <a:gd name="T4" fmla="*/ 94 w 252"/>
                <a:gd name="T5" fmla="*/ 452 h 483"/>
                <a:gd name="T6" fmla="*/ 66 w 252"/>
                <a:gd name="T7" fmla="*/ 370 h 483"/>
                <a:gd name="T8" fmla="*/ 66 w 252"/>
                <a:gd name="T9" fmla="*/ 186 h 483"/>
                <a:gd name="T10" fmla="*/ 0 w 252"/>
                <a:gd name="T11" fmla="*/ 186 h 483"/>
                <a:gd name="T12" fmla="*/ 0 w 252"/>
                <a:gd name="T13" fmla="*/ 114 h 483"/>
                <a:gd name="T14" fmla="*/ 66 w 252"/>
                <a:gd name="T15" fmla="*/ 114 h 483"/>
                <a:gd name="T16" fmla="*/ 66 w 252"/>
                <a:gd name="T17" fmla="*/ 22 h 483"/>
                <a:gd name="T18" fmla="*/ 154 w 252"/>
                <a:gd name="T19" fmla="*/ 0 h 483"/>
                <a:gd name="T20" fmla="*/ 154 w 252"/>
                <a:gd name="T21" fmla="*/ 114 h 483"/>
                <a:gd name="T22" fmla="*/ 246 w 252"/>
                <a:gd name="T23" fmla="*/ 114 h 483"/>
                <a:gd name="T24" fmla="*/ 246 w 252"/>
                <a:gd name="T25" fmla="*/ 186 h 483"/>
                <a:gd name="T26" fmla="*/ 154 w 252"/>
                <a:gd name="T27" fmla="*/ 186 h 483"/>
                <a:gd name="T28" fmla="*/ 154 w 252"/>
                <a:gd name="T29" fmla="*/ 362 h 483"/>
                <a:gd name="T30" fmla="*/ 164 w 252"/>
                <a:gd name="T31" fmla="*/ 392 h 483"/>
                <a:gd name="T32" fmla="*/ 195 w 252"/>
                <a:gd name="T33" fmla="*/ 402 h 483"/>
                <a:gd name="T34" fmla="*/ 221 w 252"/>
                <a:gd name="T35" fmla="*/ 401 h 483"/>
                <a:gd name="T36" fmla="*/ 251 w 252"/>
                <a:gd name="T37" fmla="*/ 398 h 483"/>
                <a:gd name="T38" fmla="*/ 251 w 252"/>
                <a:gd name="T39" fmla="*/ 47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2" h="483">
                  <a:moveTo>
                    <a:pt x="251" y="472"/>
                  </a:moveTo>
                  <a:cubicBezTo>
                    <a:pt x="226" y="478"/>
                    <a:pt x="201" y="482"/>
                    <a:pt x="176" y="482"/>
                  </a:cubicBezTo>
                  <a:cubicBezTo>
                    <a:pt x="139" y="482"/>
                    <a:pt x="112" y="472"/>
                    <a:pt x="94" y="452"/>
                  </a:cubicBezTo>
                  <a:cubicBezTo>
                    <a:pt x="76" y="432"/>
                    <a:pt x="66" y="405"/>
                    <a:pt x="66" y="370"/>
                  </a:cubicBezTo>
                  <a:lnTo>
                    <a:pt x="66" y="186"/>
                  </a:lnTo>
                  <a:lnTo>
                    <a:pt x="0" y="186"/>
                  </a:lnTo>
                  <a:lnTo>
                    <a:pt x="0" y="114"/>
                  </a:lnTo>
                  <a:lnTo>
                    <a:pt x="66" y="114"/>
                  </a:lnTo>
                  <a:lnTo>
                    <a:pt x="66" y="22"/>
                  </a:lnTo>
                  <a:lnTo>
                    <a:pt x="154" y="0"/>
                  </a:lnTo>
                  <a:lnTo>
                    <a:pt x="154" y="114"/>
                  </a:lnTo>
                  <a:lnTo>
                    <a:pt x="246" y="114"/>
                  </a:lnTo>
                  <a:lnTo>
                    <a:pt x="246" y="186"/>
                  </a:lnTo>
                  <a:lnTo>
                    <a:pt x="154" y="186"/>
                  </a:lnTo>
                  <a:lnTo>
                    <a:pt x="154" y="362"/>
                  </a:lnTo>
                  <a:cubicBezTo>
                    <a:pt x="154" y="376"/>
                    <a:pt x="157" y="386"/>
                    <a:pt x="164" y="392"/>
                  </a:cubicBezTo>
                  <a:cubicBezTo>
                    <a:pt x="170" y="399"/>
                    <a:pt x="181" y="402"/>
                    <a:pt x="195" y="402"/>
                  </a:cubicBezTo>
                  <a:cubicBezTo>
                    <a:pt x="204" y="402"/>
                    <a:pt x="213" y="402"/>
                    <a:pt x="221" y="401"/>
                  </a:cubicBezTo>
                  <a:cubicBezTo>
                    <a:pt x="229" y="401"/>
                    <a:pt x="239" y="400"/>
                    <a:pt x="251" y="398"/>
                  </a:cubicBezTo>
                  <a:lnTo>
                    <a:pt x="251" y="472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DACFD73-0553-4E33-B734-B10B5003E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104" y="3719525"/>
              <a:ext cx="112713" cy="182563"/>
            </a:xfrm>
            <a:custGeom>
              <a:avLst/>
              <a:gdLst>
                <a:gd name="T0" fmla="*/ 223 w 311"/>
                <a:gd name="T1" fmla="*/ 279 h 505"/>
                <a:gd name="T2" fmla="*/ 210 w 311"/>
                <a:gd name="T3" fmla="*/ 230 h 505"/>
                <a:gd name="T4" fmla="*/ 163 w 311"/>
                <a:gd name="T5" fmla="*/ 212 h 505"/>
                <a:gd name="T6" fmla="*/ 129 w 311"/>
                <a:gd name="T7" fmla="*/ 222 h 505"/>
                <a:gd name="T8" fmla="*/ 105 w 311"/>
                <a:gd name="T9" fmla="*/ 245 h 505"/>
                <a:gd name="T10" fmla="*/ 92 w 311"/>
                <a:gd name="T11" fmla="*/ 278 h 505"/>
                <a:gd name="T12" fmla="*/ 88 w 311"/>
                <a:gd name="T13" fmla="*/ 312 h 505"/>
                <a:gd name="T14" fmla="*/ 88 w 311"/>
                <a:gd name="T15" fmla="*/ 504 h 505"/>
                <a:gd name="T16" fmla="*/ 0 w 311"/>
                <a:gd name="T17" fmla="*/ 504 h 505"/>
                <a:gd name="T18" fmla="*/ 0 w 311"/>
                <a:gd name="T19" fmla="*/ 0 h 505"/>
                <a:gd name="T20" fmla="*/ 88 w 311"/>
                <a:gd name="T21" fmla="*/ 0 h 505"/>
                <a:gd name="T22" fmla="*/ 88 w 311"/>
                <a:gd name="T23" fmla="*/ 180 h 505"/>
                <a:gd name="T24" fmla="*/ 131 w 311"/>
                <a:gd name="T25" fmla="*/ 144 h 505"/>
                <a:gd name="T26" fmla="*/ 187 w 311"/>
                <a:gd name="T27" fmla="*/ 132 h 505"/>
                <a:gd name="T28" fmla="*/ 239 w 311"/>
                <a:gd name="T29" fmla="*/ 142 h 505"/>
                <a:gd name="T30" fmla="*/ 278 w 311"/>
                <a:gd name="T31" fmla="*/ 169 h 505"/>
                <a:gd name="T32" fmla="*/ 302 w 311"/>
                <a:gd name="T33" fmla="*/ 210 h 505"/>
                <a:gd name="T34" fmla="*/ 310 w 311"/>
                <a:gd name="T35" fmla="*/ 261 h 505"/>
                <a:gd name="T36" fmla="*/ 310 w 311"/>
                <a:gd name="T37" fmla="*/ 504 h 505"/>
                <a:gd name="T38" fmla="*/ 223 w 311"/>
                <a:gd name="T39" fmla="*/ 504 h 505"/>
                <a:gd name="T40" fmla="*/ 223 w 311"/>
                <a:gd name="T41" fmla="*/ 27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505">
                  <a:moveTo>
                    <a:pt x="223" y="279"/>
                  </a:moveTo>
                  <a:cubicBezTo>
                    <a:pt x="223" y="258"/>
                    <a:pt x="219" y="242"/>
                    <a:pt x="210" y="230"/>
                  </a:cubicBezTo>
                  <a:cubicBezTo>
                    <a:pt x="202" y="219"/>
                    <a:pt x="186" y="212"/>
                    <a:pt x="163" y="212"/>
                  </a:cubicBezTo>
                  <a:cubicBezTo>
                    <a:pt x="150" y="212"/>
                    <a:pt x="138" y="216"/>
                    <a:pt x="129" y="222"/>
                  </a:cubicBezTo>
                  <a:cubicBezTo>
                    <a:pt x="119" y="227"/>
                    <a:pt x="111" y="235"/>
                    <a:pt x="105" y="245"/>
                  </a:cubicBezTo>
                  <a:cubicBezTo>
                    <a:pt x="99" y="255"/>
                    <a:pt x="95" y="267"/>
                    <a:pt x="92" y="278"/>
                  </a:cubicBezTo>
                  <a:cubicBezTo>
                    <a:pt x="89" y="290"/>
                    <a:pt x="88" y="301"/>
                    <a:pt x="88" y="312"/>
                  </a:cubicBezTo>
                  <a:lnTo>
                    <a:pt x="88" y="504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80"/>
                  </a:lnTo>
                  <a:cubicBezTo>
                    <a:pt x="98" y="164"/>
                    <a:pt x="113" y="152"/>
                    <a:pt x="131" y="144"/>
                  </a:cubicBezTo>
                  <a:cubicBezTo>
                    <a:pt x="149" y="136"/>
                    <a:pt x="168" y="132"/>
                    <a:pt x="187" y="132"/>
                  </a:cubicBezTo>
                  <a:cubicBezTo>
                    <a:pt x="207" y="132"/>
                    <a:pt x="224" y="135"/>
                    <a:pt x="239" y="142"/>
                  </a:cubicBezTo>
                  <a:cubicBezTo>
                    <a:pt x="254" y="148"/>
                    <a:pt x="267" y="157"/>
                    <a:pt x="278" y="169"/>
                  </a:cubicBezTo>
                  <a:cubicBezTo>
                    <a:pt x="288" y="181"/>
                    <a:pt x="296" y="195"/>
                    <a:pt x="302" y="210"/>
                  </a:cubicBezTo>
                  <a:cubicBezTo>
                    <a:pt x="307" y="226"/>
                    <a:pt x="310" y="242"/>
                    <a:pt x="310" y="261"/>
                  </a:cubicBezTo>
                  <a:lnTo>
                    <a:pt x="310" y="504"/>
                  </a:lnTo>
                  <a:lnTo>
                    <a:pt x="223" y="504"/>
                  </a:lnTo>
                  <a:lnTo>
                    <a:pt x="223" y="27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A243984-CAD4-488F-990D-EC79E0943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867" y="3767150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8 w 334"/>
                <a:gd name="T7" fmla="*/ 217 h 382"/>
                <a:gd name="T8" fmla="*/ 95 w 334"/>
                <a:gd name="T9" fmla="*/ 257 h 382"/>
                <a:gd name="T10" fmla="*/ 115 w 334"/>
                <a:gd name="T11" fmla="*/ 288 h 382"/>
                <a:gd name="T12" fmla="*/ 138 w 334"/>
                <a:gd name="T13" fmla="*/ 304 h 382"/>
                <a:gd name="T14" fmla="*/ 169 w 334"/>
                <a:gd name="T15" fmla="*/ 311 h 382"/>
                <a:gd name="T16" fmla="*/ 200 w 334"/>
                <a:gd name="T17" fmla="*/ 307 h 382"/>
                <a:gd name="T18" fmla="*/ 222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7 w 334"/>
                <a:gd name="T29" fmla="*/ 369 h 382"/>
                <a:gd name="T30" fmla="*/ 170 w 334"/>
                <a:gd name="T31" fmla="*/ 381 h 382"/>
                <a:gd name="T32" fmla="*/ 105 w 334"/>
                <a:gd name="T33" fmla="*/ 369 h 382"/>
                <a:gd name="T34" fmla="*/ 56 w 334"/>
                <a:gd name="T35" fmla="*/ 336 h 382"/>
                <a:gd name="T36" fmla="*/ 14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2 w 334"/>
                <a:gd name="T43" fmla="*/ 46 h 382"/>
                <a:gd name="T44" fmla="*/ 101 w 334"/>
                <a:gd name="T45" fmla="*/ 13 h 382"/>
                <a:gd name="T46" fmla="*/ 168 w 334"/>
                <a:gd name="T47" fmla="*/ 0 h 382"/>
                <a:gd name="T48" fmla="*/ 244 w 334"/>
                <a:gd name="T49" fmla="*/ 16 h 382"/>
                <a:gd name="T50" fmla="*/ 301 w 334"/>
                <a:gd name="T51" fmla="*/ 67 h 382"/>
                <a:gd name="T52" fmla="*/ 327 w 334"/>
                <a:gd name="T53" fmla="*/ 127 h 382"/>
                <a:gd name="T54" fmla="*/ 333 w 334"/>
                <a:gd name="T55" fmla="*/ 193 h 382"/>
                <a:gd name="T56" fmla="*/ 245 w 334"/>
                <a:gd name="T57" fmla="*/ 154 h 382"/>
                <a:gd name="T58" fmla="*/ 223 w 334"/>
                <a:gd name="T59" fmla="*/ 91 h 382"/>
                <a:gd name="T60" fmla="*/ 200 w 334"/>
                <a:gd name="T61" fmla="*/ 76 h 382"/>
                <a:gd name="T62" fmla="*/ 167 w 334"/>
                <a:gd name="T63" fmla="*/ 70 h 382"/>
                <a:gd name="T64" fmla="*/ 132 w 334"/>
                <a:gd name="T65" fmla="*/ 78 h 382"/>
                <a:gd name="T66" fmla="*/ 107 w 334"/>
                <a:gd name="T67" fmla="*/ 97 h 382"/>
                <a:gd name="T68" fmla="*/ 93 w 334"/>
                <a:gd name="T69" fmla="*/ 122 h 382"/>
                <a:gd name="T70" fmla="*/ 88 w 334"/>
                <a:gd name="T71" fmla="*/ 154 h 382"/>
                <a:gd name="T72" fmla="*/ 245 w 334"/>
                <a:gd name="T73" fmla="*/ 15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2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8" y="217"/>
                  </a:lnTo>
                  <a:cubicBezTo>
                    <a:pt x="88" y="231"/>
                    <a:pt x="91" y="244"/>
                    <a:pt x="95" y="257"/>
                  </a:cubicBezTo>
                  <a:cubicBezTo>
                    <a:pt x="99" y="270"/>
                    <a:pt x="106" y="280"/>
                    <a:pt x="115" y="288"/>
                  </a:cubicBezTo>
                  <a:cubicBezTo>
                    <a:pt x="122" y="295"/>
                    <a:pt x="129" y="300"/>
                    <a:pt x="138" y="304"/>
                  </a:cubicBezTo>
                  <a:cubicBezTo>
                    <a:pt x="146" y="309"/>
                    <a:pt x="157" y="311"/>
                    <a:pt x="169" y="311"/>
                  </a:cubicBezTo>
                  <a:cubicBezTo>
                    <a:pt x="181" y="311"/>
                    <a:pt x="192" y="310"/>
                    <a:pt x="200" y="307"/>
                  </a:cubicBezTo>
                  <a:cubicBezTo>
                    <a:pt x="208" y="304"/>
                    <a:pt x="216" y="300"/>
                    <a:pt x="222" y="293"/>
                  </a:cubicBezTo>
                  <a:cubicBezTo>
                    <a:pt x="230" y="285"/>
                    <a:pt x="236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19" y="285"/>
                    <a:pt x="313" y="298"/>
                  </a:cubicBezTo>
                  <a:cubicBezTo>
                    <a:pt x="306" y="311"/>
                    <a:pt x="300" y="321"/>
                    <a:pt x="293" y="330"/>
                  </a:cubicBezTo>
                  <a:cubicBezTo>
                    <a:pt x="277" y="348"/>
                    <a:pt x="258" y="361"/>
                    <a:pt x="237" y="369"/>
                  </a:cubicBezTo>
                  <a:cubicBezTo>
                    <a:pt x="215" y="377"/>
                    <a:pt x="194" y="381"/>
                    <a:pt x="170" y="381"/>
                  </a:cubicBezTo>
                  <a:cubicBezTo>
                    <a:pt x="145" y="381"/>
                    <a:pt x="123" y="378"/>
                    <a:pt x="105" y="369"/>
                  </a:cubicBezTo>
                  <a:cubicBezTo>
                    <a:pt x="86" y="361"/>
                    <a:pt x="70" y="350"/>
                    <a:pt x="56" y="336"/>
                  </a:cubicBezTo>
                  <a:cubicBezTo>
                    <a:pt x="37" y="318"/>
                    <a:pt x="23" y="297"/>
                    <a:pt x="14" y="272"/>
                  </a:cubicBezTo>
                  <a:cubicBezTo>
                    <a:pt x="4" y="248"/>
                    <a:pt x="0" y="220"/>
                    <a:pt x="0" y="191"/>
                  </a:cubicBezTo>
                  <a:cubicBezTo>
                    <a:pt x="0" y="161"/>
                    <a:pt x="4" y="134"/>
                    <a:pt x="13" y="109"/>
                  </a:cubicBezTo>
                  <a:cubicBezTo>
                    <a:pt x="21" y="85"/>
                    <a:pt x="34" y="64"/>
                    <a:pt x="52" y="46"/>
                  </a:cubicBezTo>
                  <a:cubicBezTo>
                    <a:pt x="66" y="32"/>
                    <a:pt x="82" y="21"/>
                    <a:pt x="101" y="13"/>
                  </a:cubicBezTo>
                  <a:cubicBezTo>
                    <a:pt x="121" y="4"/>
                    <a:pt x="143" y="0"/>
                    <a:pt x="168" y="0"/>
                  </a:cubicBezTo>
                  <a:cubicBezTo>
                    <a:pt x="195" y="0"/>
                    <a:pt x="220" y="5"/>
                    <a:pt x="244" y="16"/>
                  </a:cubicBezTo>
                  <a:cubicBezTo>
                    <a:pt x="267" y="27"/>
                    <a:pt x="286" y="44"/>
                    <a:pt x="301" y="67"/>
                  </a:cubicBezTo>
                  <a:cubicBezTo>
                    <a:pt x="315" y="87"/>
                    <a:pt x="323" y="107"/>
                    <a:pt x="327" y="127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45" y="154"/>
                  </a:moveTo>
                  <a:cubicBezTo>
                    <a:pt x="245" y="127"/>
                    <a:pt x="237" y="106"/>
                    <a:pt x="223" y="91"/>
                  </a:cubicBezTo>
                  <a:cubicBezTo>
                    <a:pt x="217" y="84"/>
                    <a:pt x="209" y="79"/>
                    <a:pt x="200" y="76"/>
                  </a:cubicBezTo>
                  <a:cubicBezTo>
                    <a:pt x="191" y="72"/>
                    <a:pt x="180" y="70"/>
                    <a:pt x="167" y="70"/>
                  </a:cubicBezTo>
                  <a:cubicBezTo>
                    <a:pt x="154" y="70"/>
                    <a:pt x="142" y="73"/>
                    <a:pt x="132" y="78"/>
                  </a:cubicBezTo>
                  <a:cubicBezTo>
                    <a:pt x="122" y="83"/>
                    <a:pt x="113" y="90"/>
                    <a:pt x="107" y="97"/>
                  </a:cubicBezTo>
                  <a:cubicBezTo>
                    <a:pt x="100" y="105"/>
                    <a:pt x="95" y="113"/>
                    <a:pt x="93" y="122"/>
                  </a:cubicBezTo>
                  <a:cubicBezTo>
                    <a:pt x="90" y="131"/>
                    <a:pt x="88" y="141"/>
                    <a:pt x="88" y="154"/>
                  </a:cubicBezTo>
                  <a:lnTo>
                    <a:pt x="245" y="154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C172E11C-8B37-46AF-A781-16B3B856B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153" y="3768737"/>
              <a:ext cx="76200" cy="133351"/>
            </a:xfrm>
            <a:custGeom>
              <a:avLst/>
              <a:gdLst>
                <a:gd name="T0" fmla="*/ 182 w 213"/>
                <a:gd name="T1" fmla="*/ 83 h 369"/>
                <a:gd name="T2" fmla="*/ 112 w 213"/>
                <a:gd name="T3" fmla="*/ 111 h 369"/>
                <a:gd name="T4" fmla="*/ 89 w 213"/>
                <a:gd name="T5" fmla="*/ 185 h 369"/>
                <a:gd name="T6" fmla="*/ 89 w 213"/>
                <a:gd name="T7" fmla="*/ 368 h 369"/>
                <a:gd name="T8" fmla="*/ 0 w 213"/>
                <a:gd name="T9" fmla="*/ 368 h 369"/>
                <a:gd name="T10" fmla="*/ 0 w 213"/>
                <a:gd name="T11" fmla="*/ 5 h 369"/>
                <a:gd name="T12" fmla="*/ 75 w 213"/>
                <a:gd name="T13" fmla="*/ 5 h 369"/>
                <a:gd name="T14" fmla="*/ 82 w 213"/>
                <a:gd name="T15" fmla="*/ 60 h 369"/>
                <a:gd name="T16" fmla="*/ 124 w 213"/>
                <a:gd name="T17" fmla="*/ 14 h 369"/>
                <a:gd name="T18" fmla="*/ 185 w 213"/>
                <a:gd name="T19" fmla="*/ 0 h 369"/>
                <a:gd name="T20" fmla="*/ 212 w 213"/>
                <a:gd name="T21" fmla="*/ 2 h 369"/>
                <a:gd name="T22" fmla="*/ 212 w 213"/>
                <a:gd name="T23" fmla="*/ 86 h 369"/>
                <a:gd name="T24" fmla="*/ 182 w 213"/>
                <a:gd name="T25" fmla="*/ 8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369">
                  <a:moveTo>
                    <a:pt x="182" y="83"/>
                  </a:moveTo>
                  <a:cubicBezTo>
                    <a:pt x="152" y="83"/>
                    <a:pt x="128" y="92"/>
                    <a:pt x="112" y="111"/>
                  </a:cubicBezTo>
                  <a:cubicBezTo>
                    <a:pt x="96" y="131"/>
                    <a:pt x="89" y="155"/>
                    <a:pt x="89" y="185"/>
                  </a:cubicBezTo>
                  <a:lnTo>
                    <a:pt x="89" y="368"/>
                  </a:lnTo>
                  <a:lnTo>
                    <a:pt x="0" y="368"/>
                  </a:lnTo>
                  <a:lnTo>
                    <a:pt x="0" y="5"/>
                  </a:lnTo>
                  <a:lnTo>
                    <a:pt x="75" y="5"/>
                  </a:lnTo>
                  <a:lnTo>
                    <a:pt x="82" y="60"/>
                  </a:lnTo>
                  <a:cubicBezTo>
                    <a:pt x="91" y="39"/>
                    <a:pt x="105" y="24"/>
                    <a:pt x="124" y="14"/>
                  </a:cubicBezTo>
                  <a:cubicBezTo>
                    <a:pt x="143" y="5"/>
                    <a:pt x="164" y="0"/>
                    <a:pt x="185" y="0"/>
                  </a:cubicBezTo>
                  <a:cubicBezTo>
                    <a:pt x="194" y="0"/>
                    <a:pt x="203" y="1"/>
                    <a:pt x="212" y="2"/>
                  </a:cubicBezTo>
                  <a:lnTo>
                    <a:pt x="212" y="86"/>
                  </a:lnTo>
                  <a:cubicBezTo>
                    <a:pt x="202" y="84"/>
                    <a:pt x="192" y="83"/>
                    <a:pt x="182" y="83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5398923-B2B5-4411-961D-A069D9342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6" y="3719519"/>
              <a:ext cx="49213" cy="184151"/>
            </a:xfrm>
            <a:custGeom>
              <a:avLst/>
              <a:gdLst>
                <a:gd name="T0" fmla="*/ 137 w 138"/>
                <a:gd name="T1" fmla="*/ 504 h 510"/>
                <a:gd name="T2" fmla="*/ 118 w 138"/>
                <a:gd name="T3" fmla="*/ 508 h 510"/>
                <a:gd name="T4" fmla="*/ 99 w 138"/>
                <a:gd name="T5" fmla="*/ 509 h 510"/>
                <a:gd name="T6" fmla="*/ 27 w 138"/>
                <a:gd name="T7" fmla="*/ 486 h 510"/>
                <a:gd name="T8" fmla="*/ 0 w 138"/>
                <a:gd name="T9" fmla="*/ 411 h 510"/>
                <a:gd name="T10" fmla="*/ 0 w 138"/>
                <a:gd name="T11" fmla="*/ 0 h 510"/>
                <a:gd name="T12" fmla="*/ 88 w 138"/>
                <a:gd name="T13" fmla="*/ 0 h 510"/>
                <a:gd name="T14" fmla="*/ 88 w 138"/>
                <a:gd name="T15" fmla="*/ 396 h 510"/>
                <a:gd name="T16" fmla="*/ 94 w 138"/>
                <a:gd name="T17" fmla="*/ 422 h 510"/>
                <a:gd name="T18" fmla="*/ 123 w 138"/>
                <a:gd name="T19" fmla="*/ 431 h 510"/>
                <a:gd name="T20" fmla="*/ 131 w 138"/>
                <a:gd name="T21" fmla="*/ 431 h 510"/>
                <a:gd name="T22" fmla="*/ 137 w 138"/>
                <a:gd name="T23" fmla="*/ 431 h 510"/>
                <a:gd name="T24" fmla="*/ 137 w 138"/>
                <a:gd name="T25" fmla="*/ 50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510">
                  <a:moveTo>
                    <a:pt x="137" y="504"/>
                  </a:moveTo>
                  <a:cubicBezTo>
                    <a:pt x="129" y="506"/>
                    <a:pt x="122" y="507"/>
                    <a:pt x="118" y="508"/>
                  </a:cubicBezTo>
                  <a:cubicBezTo>
                    <a:pt x="114" y="509"/>
                    <a:pt x="108" y="509"/>
                    <a:pt x="99" y="509"/>
                  </a:cubicBezTo>
                  <a:cubicBezTo>
                    <a:pt x="69" y="509"/>
                    <a:pt x="45" y="501"/>
                    <a:pt x="27" y="486"/>
                  </a:cubicBezTo>
                  <a:cubicBezTo>
                    <a:pt x="9" y="471"/>
                    <a:pt x="0" y="446"/>
                    <a:pt x="0" y="411"/>
                  </a:cubicBezTo>
                  <a:lnTo>
                    <a:pt x="0" y="0"/>
                  </a:lnTo>
                  <a:lnTo>
                    <a:pt x="88" y="0"/>
                  </a:lnTo>
                  <a:lnTo>
                    <a:pt x="88" y="396"/>
                  </a:lnTo>
                  <a:cubicBezTo>
                    <a:pt x="88" y="407"/>
                    <a:pt x="90" y="416"/>
                    <a:pt x="94" y="422"/>
                  </a:cubicBezTo>
                  <a:cubicBezTo>
                    <a:pt x="98" y="428"/>
                    <a:pt x="108" y="431"/>
                    <a:pt x="123" y="431"/>
                  </a:cubicBezTo>
                  <a:cubicBezTo>
                    <a:pt x="126" y="431"/>
                    <a:pt x="129" y="431"/>
                    <a:pt x="131" y="431"/>
                  </a:cubicBezTo>
                  <a:cubicBezTo>
                    <a:pt x="133" y="431"/>
                    <a:pt x="135" y="431"/>
                    <a:pt x="137" y="431"/>
                  </a:cubicBezTo>
                  <a:lnTo>
                    <a:pt x="137" y="504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5815C14-61D1-4815-B678-E556CBD1E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963" y="3767144"/>
              <a:ext cx="125412" cy="138112"/>
            </a:xfrm>
            <a:custGeom>
              <a:avLst/>
              <a:gdLst>
                <a:gd name="T0" fmla="*/ 347 w 348"/>
                <a:gd name="T1" fmla="*/ 368 h 382"/>
                <a:gd name="T2" fmla="*/ 328 w 348"/>
                <a:gd name="T3" fmla="*/ 375 h 382"/>
                <a:gd name="T4" fmla="*/ 304 w 348"/>
                <a:gd name="T5" fmla="*/ 377 h 382"/>
                <a:gd name="T6" fmla="*/ 259 w 348"/>
                <a:gd name="T7" fmla="*/ 362 h 382"/>
                <a:gd name="T8" fmla="*/ 242 w 348"/>
                <a:gd name="T9" fmla="*/ 326 h 382"/>
                <a:gd name="T10" fmla="*/ 200 w 348"/>
                <a:gd name="T11" fmla="*/ 365 h 382"/>
                <a:gd name="T12" fmla="*/ 131 w 348"/>
                <a:gd name="T13" fmla="*/ 381 h 382"/>
                <a:gd name="T14" fmla="*/ 74 w 348"/>
                <a:gd name="T15" fmla="*/ 371 h 382"/>
                <a:gd name="T16" fmla="*/ 33 w 348"/>
                <a:gd name="T17" fmla="*/ 346 h 382"/>
                <a:gd name="T18" fmla="*/ 8 w 348"/>
                <a:gd name="T19" fmla="*/ 310 h 382"/>
                <a:gd name="T20" fmla="*/ 0 w 348"/>
                <a:gd name="T21" fmla="*/ 267 h 382"/>
                <a:gd name="T22" fmla="*/ 9 w 348"/>
                <a:gd name="T23" fmla="*/ 221 h 382"/>
                <a:gd name="T24" fmla="*/ 36 w 348"/>
                <a:gd name="T25" fmla="*/ 186 h 382"/>
                <a:gd name="T26" fmla="*/ 75 w 348"/>
                <a:gd name="T27" fmla="*/ 163 h 382"/>
                <a:gd name="T28" fmla="*/ 123 w 348"/>
                <a:gd name="T29" fmla="*/ 153 h 382"/>
                <a:gd name="T30" fmla="*/ 230 w 348"/>
                <a:gd name="T31" fmla="*/ 145 h 382"/>
                <a:gd name="T32" fmla="*/ 230 w 348"/>
                <a:gd name="T33" fmla="*/ 123 h 382"/>
                <a:gd name="T34" fmla="*/ 218 w 348"/>
                <a:gd name="T35" fmla="*/ 82 h 382"/>
                <a:gd name="T36" fmla="*/ 169 w 348"/>
                <a:gd name="T37" fmla="*/ 66 h 382"/>
                <a:gd name="T38" fmla="*/ 121 w 348"/>
                <a:gd name="T39" fmla="*/ 80 h 382"/>
                <a:gd name="T40" fmla="*/ 102 w 348"/>
                <a:gd name="T41" fmla="*/ 117 h 382"/>
                <a:gd name="T42" fmla="*/ 17 w 348"/>
                <a:gd name="T43" fmla="*/ 117 h 382"/>
                <a:gd name="T44" fmla="*/ 32 w 348"/>
                <a:gd name="T45" fmla="*/ 65 h 382"/>
                <a:gd name="T46" fmla="*/ 64 w 348"/>
                <a:gd name="T47" fmla="*/ 28 h 382"/>
                <a:gd name="T48" fmla="*/ 111 w 348"/>
                <a:gd name="T49" fmla="*/ 7 h 382"/>
                <a:gd name="T50" fmla="*/ 169 w 348"/>
                <a:gd name="T51" fmla="*/ 0 h 382"/>
                <a:gd name="T52" fmla="*/ 252 w 348"/>
                <a:gd name="T53" fmla="*/ 17 h 382"/>
                <a:gd name="T54" fmla="*/ 305 w 348"/>
                <a:gd name="T55" fmla="*/ 74 h 382"/>
                <a:gd name="T56" fmla="*/ 314 w 348"/>
                <a:gd name="T57" fmla="*/ 110 h 382"/>
                <a:gd name="T58" fmla="*/ 315 w 348"/>
                <a:gd name="T59" fmla="*/ 147 h 382"/>
                <a:gd name="T60" fmla="*/ 315 w 348"/>
                <a:gd name="T61" fmla="*/ 282 h 382"/>
                <a:gd name="T62" fmla="*/ 320 w 348"/>
                <a:gd name="T63" fmla="*/ 299 h 382"/>
                <a:gd name="T64" fmla="*/ 336 w 348"/>
                <a:gd name="T65" fmla="*/ 305 h 382"/>
                <a:gd name="T66" fmla="*/ 343 w 348"/>
                <a:gd name="T67" fmla="*/ 304 h 382"/>
                <a:gd name="T68" fmla="*/ 347 w 348"/>
                <a:gd name="T69" fmla="*/ 303 h 382"/>
                <a:gd name="T70" fmla="*/ 347 w 348"/>
                <a:gd name="T71" fmla="*/ 368 h 382"/>
                <a:gd name="T72" fmla="*/ 230 w 348"/>
                <a:gd name="T73" fmla="*/ 210 h 382"/>
                <a:gd name="T74" fmla="*/ 138 w 348"/>
                <a:gd name="T75" fmla="*/ 217 h 382"/>
                <a:gd name="T76" fmla="*/ 101 w 348"/>
                <a:gd name="T77" fmla="*/ 231 h 382"/>
                <a:gd name="T78" fmla="*/ 85 w 348"/>
                <a:gd name="T79" fmla="*/ 265 h 382"/>
                <a:gd name="T80" fmla="*/ 101 w 348"/>
                <a:gd name="T81" fmla="*/ 298 h 382"/>
                <a:gd name="T82" fmla="*/ 137 w 348"/>
                <a:gd name="T83" fmla="*/ 310 h 382"/>
                <a:gd name="T84" fmla="*/ 204 w 348"/>
                <a:gd name="T85" fmla="*/ 289 h 382"/>
                <a:gd name="T86" fmla="*/ 230 w 348"/>
                <a:gd name="T87" fmla="*/ 227 h 382"/>
                <a:gd name="T88" fmla="*/ 230 w 348"/>
                <a:gd name="T89" fmla="*/ 21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8" h="382">
                  <a:moveTo>
                    <a:pt x="347" y="368"/>
                  </a:moveTo>
                  <a:cubicBezTo>
                    <a:pt x="339" y="371"/>
                    <a:pt x="333" y="373"/>
                    <a:pt x="328" y="375"/>
                  </a:cubicBezTo>
                  <a:cubicBezTo>
                    <a:pt x="322" y="377"/>
                    <a:pt x="314" y="377"/>
                    <a:pt x="304" y="377"/>
                  </a:cubicBezTo>
                  <a:cubicBezTo>
                    <a:pt x="284" y="377"/>
                    <a:pt x="269" y="372"/>
                    <a:pt x="259" y="362"/>
                  </a:cubicBezTo>
                  <a:cubicBezTo>
                    <a:pt x="248" y="352"/>
                    <a:pt x="243" y="340"/>
                    <a:pt x="242" y="326"/>
                  </a:cubicBezTo>
                  <a:cubicBezTo>
                    <a:pt x="234" y="341"/>
                    <a:pt x="220" y="354"/>
                    <a:pt x="200" y="365"/>
                  </a:cubicBezTo>
                  <a:cubicBezTo>
                    <a:pt x="180" y="375"/>
                    <a:pt x="158" y="381"/>
                    <a:pt x="131" y="381"/>
                  </a:cubicBezTo>
                  <a:cubicBezTo>
                    <a:pt x="110" y="381"/>
                    <a:pt x="90" y="378"/>
                    <a:pt x="74" y="371"/>
                  </a:cubicBezTo>
                  <a:cubicBezTo>
                    <a:pt x="58" y="365"/>
                    <a:pt x="44" y="357"/>
                    <a:pt x="33" y="346"/>
                  </a:cubicBezTo>
                  <a:cubicBezTo>
                    <a:pt x="22" y="336"/>
                    <a:pt x="14" y="324"/>
                    <a:pt x="8" y="310"/>
                  </a:cubicBezTo>
                  <a:cubicBezTo>
                    <a:pt x="3" y="296"/>
                    <a:pt x="0" y="282"/>
                    <a:pt x="0" y="267"/>
                  </a:cubicBezTo>
                  <a:cubicBezTo>
                    <a:pt x="0" y="250"/>
                    <a:pt x="2" y="235"/>
                    <a:pt x="9" y="221"/>
                  </a:cubicBezTo>
                  <a:cubicBezTo>
                    <a:pt x="15" y="208"/>
                    <a:pt x="24" y="196"/>
                    <a:pt x="36" y="186"/>
                  </a:cubicBezTo>
                  <a:cubicBezTo>
                    <a:pt x="47" y="176"/>
                    <a:pt x="60" y="168"/>
                    <a:pt x="75" y="163"/>
                  </a:cubicBezTo>
                  <a:cubicBezTo>
                    <a:pt x="90" y="158"/>
                    <a:pt x="106" y="154"/>
                    <a:pt x="123" y="153"/>
                  </a:cubicBezTo>
                  <a:lnTo>
                    <a:pt x="230" y="145"/>
                  </a:lnTo>
                  <a:lnTo>
                    <a:pt x="230" y="123"/>
                  </a:lnTo>
                  <a:cubicBezTo>
                    <a:pt x="230" y="106"/>
                    <a:pt x="226" y="93"/>
                    <a:pt x="218" y="82"/>
                  </a:cubicBezTo>
                  <a:cubicBezTo>
                    <a:pt x="210" y="72"/>
                    <a:pt x="193" y="66"/>
                    <a:pt x="169" y="66"/>
                  </a:cubicBezTo>
                  <a:cubicBezTo>
                    <a:pt x="148" y="66"/>
                    <a:pt x="132" y="71"/>
                    <a:pt x="121" y="80"/>
                  </a:cubicBezTo>
                  <a:cubicBezTo>
                    <a:pt x="109" y="89"/>
                    <a:pt x="103" y="100"/>
                    <a:pt x="102" y="117"/>
                  </a:cubicBezTo>
                  <a:lnTo>
                    <a:pt x="17" y="117"/>
                  </a:lnTo>
                  <a:cubicBezTo>
                    <a:pt x="19" y="97"/>
                    <a:pt x="24" y="80"/>
                    <a:pt x="32" y="65"/>
                  </a:cubicBezTo>
                  <a:cubicBezTo>
                    <a:pt x="40" y="50"/>
                    <a:pt x="51" y="38"/>
                    <a:pt x="64" y="28"/>
                  </a:cubicBezTo>
                  <a:cubicBezTo>
                    <a:pt x="78" y="19"/>
                    <a:pt x="93" y="12"/>
                    <a:pt x="111" y="7"/>
                  </a:cubicBezTo>
                  <a:cubicBezTo>
                    <a:pt x="129" y="2"/>
                    <a:pt x="148" y="0"/>
                    <a:pt x="169" y="0"/>
                  </a:cubicBezTo>
                  <a:cubicBezTo>
                    <a:pt x="200" y="0"/>
                    <a:pt x="227" y="6"/>
                    <a:pt x="252" y="17"/>
                  </a:cubicBezTo>
                  <a:cubicBezTo>
                    <a:pt x="276" y="28"/>
                    <a:pt x="294" y="47"/>
                    <a:pt x="305" y="74"/>
                  </a:cubicBezTo>
                  <a:cubicBezTo>
                    <a:pt x="310" y="86"/>
                    <a:pt x="312" y="97"/>
                    <a:pt x="314" y="110"/>
                  </a:cubicBezTo>
                  <a:cubicBezTo>
                    <a:pt x="315" y="122"/>
                    <a:pt x="315" y="135"/>
                    <a:pt x="315" y="147"/>
                  </a:cubicBezTo>
                  <a:lnTo>
                    <a:pt x="315" y="282"/>
                  </a:lnTo>
                  <a:cubicBezTo>
                    <a:pt x="315" y="290"/>
                    <a:pt x="317" y="296"/>
                    <a:pt x="320" y="299"/>
                  </a:cubicBezTo>
                  <a:cubicBezTo>
                    <a:pt x="323" y="303"/>
                    <a:pt x="328" y="305"/>
                    <a:pt x="336" y="305"/>
                  </a:cubicBezTo>
                  <a:cubicBezTo>
                    <a:pt x="339" y="305"/>
                    <a:pt x="342" y="304"/>
                    <a:pt x="343" y="304"/>
                  </a:cubicBezTo>
                  <a:cubicBezTo>
                    <a:pt x="345" y="304"/>
                    <a:pt x="346" y="304"/>
                    <a:pt x="347" y="303"/>
                  </a:cubicBezTo>
                  <a:lnTo>
                    <a:pt x="347" y="368"/>
                  </a:lnTo>
                  <a:close/>
                  <a:moveTo>
                    <a:pt x="230" y="210"/>
                  </a:moveTo>
                  <a:lnTo>
                    <a:pt x="138" y="217"/>
                  </a:lnTo>
                  <a:cubicBezTo>
                    <a:pt x="124" y="218"/>
                    <a:pt x="111" y="224"/>
                    <a:pt x="101" y="231"/>
                  </a:cubicBezTo>
                  <a:cubicBezTo>
                    <a:pt x="90" y="239"/>
                    <a:pt x="85" y="250"/>
                    <a:pt x="85" y="265"/>
                  </a:cubicBezTo>
                  <a:cubicBezTo>
                    <a:pt x="85" y="279"/>
                    <a:pt x="91" y="290"/>
                    <a:pt x="101" y="298"/>
                  </a:cubicBezTo>
                  <a:cubicBezTo>
                    <a:pt x="112" y="306"/>
                    <a:pt x="124" y="310"/>
                    <a:pt x="137" y="310"/>
                  </a:cubicBezTo>
                  <a:cubicBezTo>
                    <a:pt x="165" y="310"/>
                    <a:pt x="187" y="303"/>
                    <a:pt x="204" y="289"/>
                  </a:cubicBezTo>
                  <a:cubicBezTo>
                    <a:pt x="221" y="275"/>
                    <a:pt x="230" y="254"/>
                    <a:pt x="230" y="227"/>
                  </a:cubicBezTo>
                  <a:lnTo>
                    <a:pt x="230" y="210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D8B0C12-67B9-4D6F-8FBA-541B5B8AB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2" y="3767144"/>
              <a:ext cx="112713" cy="134937"/>
            </a:xfrm>
            <a:custGeom>
              <a:avLst/>
              <a:gdLst>
                <a:gd name="T0" fmla="*/ 223 w 311"/>
                <a:gd name="T1" fmla="*/ 149 h 373"/>
                <a:gd name="T2" fmla="*/ 210 w 311"/>
                <a:gd name="T3" fmla="*/ 98 h 373"/>
                <a:gd name="T4" fmla="*/ 162 w 311"/>
                <a:gd name="T5" fmla="*/ 81 h 373"/>
                <a:gd name="T6" fmla="*/ 124 w 311"/>
                <a:gd name="T7" fmla="*/ 94 h 373"/>
                <a:gd name="T8" fmla="*/ 99 w 311"/>
                <a:gd name="T9" fmla="*/ 126 h 373"/>
                <a:gd name="T10" fmla="*/ 89 w 311"/>
                <a:gd name="T11" fmla="*/ 174 h 373"/>
                <a:gd name="T12" fmla="*/ 88 w 311"/>
                <a:gd name="T13" fmla="*/ 223 h 373"/>
                <a:gd name="T14" fmla="*/ 88 w 311"/>
                <a:gd name="T15" fmla="*/ 372 h 373"/>
                <a:gd name="T16" fmla="*/ 0 w 311"/>
                <a:gd name="T17" fmla="*/ 372 h 373"/>
                <a:gd name="T18" fmla="*/ 0 w 311"/>
                <a:gd name="T19" fmla="*/ 9 h 373"/>
                <a:gd name="T20" fmla="*/ 74 w 311"/>
                <a:gd name="T21" fmla="*/ 9 h 373"/>
                <a:gd name="T22" fmla="*/ 80 w 311"/>
                <a:gd name="T23" fmla="*/ 56 h 373"/>
                <a:gd name="T24" fmla="*/ 126 w 311"/>
                <a:gd name="T25" fmla="*/ 14 h 373"/>
                <a:gd name="T26" fmla="*/ 187 w 311"/>
                <a:gd name="T27" fmla="*/ 0 h 373"/>
                <a:gd name="T28" fmla="*/ 239 w 311"/>
                <a:gd name="T29" fmla="*/ 10 h 373"/>
                <a:gd name="T30" fmla="*/ 277 w 311"/>
                <a:gd name="T31" fmla="*/ 37 h 373"/>
                <a:gd name="T32" fmla="*/ 302 w 311"/>
                <a:gd name="T33" fmla="*/ 78 h 373"/>
                <a:gd name="T34" fmla="*/ 310 w 311"/>
                <a:gd name="T35" fmla="*/ 129 h 373"/>
                <a:gd name="T36" fmla="*/ 310 w 311"/>
                <a:gd name="T37" fmla="*/ 372 h 373"/>
                <a:gd name="T38" fmla="*/ 223 w 311"/>
                <a:gd name="T39" fmla="*/ 372 h 373"/>
                <a:gd name="T40" fmla="*/ 223 w 311"/>
                <a:gd name="T41" fmla="*/ 14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373">
                  <a:moveTo>
                    <a:pt x="223" y="149"/>
                  </a:moveTo>
                  <a:cubicBezTo>
                    <a:pt x="223" y="127"/>
                    <a:pt x="218" y="110"/>
                    <a:pt x="210" y="98"/>
                  </a:cubicBezTo>
                  <a:cubicBezTo>
                    <a:pt x="202" y="87"/>
                    <a:pt x="186" y="81"/>
                    <a:pt x="162" y="81"/>
                  </a:cubicBezTo>
                  <a:cubicBezTo>
                    <a:pt x="147" y="81"/>
                    <a:pt x="134" y="85"/>
                    <a:pt x="124" y="94"/>
                  </a:cubicBezTo>
                  <a:cubicBezTo>
                    <a:pt x="114" y="102"/>
                    <a:pt x="105" y="113"/>
                    <a:pt x="99" y="126"/>
                  </a:cubicBezTo>
                  <a:cubicBezTo>
                    <a:pt x="92" y="140"/>
                    <a:pt x="90" y="156"/>
                    <a:pt x="89" y="174"/>
                  </a:cubicBezTo>
                  <a:cubicBezTo>
                    <a:pt x="88" y="191"/>
                    <a:pt x="88" y="208"/>
                    <a:pt x="88" y="223"/>
                  </a:cubicBezTo>
                  <a:lnTo>
                    <a:pt x="88" y="372"/>
                  </a:lnTo>
                  <a:lnTo>
                    <a:pt x="0" y="372"/>
                  </a:lnTo>
                  <a:lnTo>
                    <a:pt x="0" y="9"/>
                  </a:lnTo>
                  <a:lnTo>
                    <a:pt x="74" y="9"/>
                  </a:lnTo>
                  <a:lnTo>
                    <a:pt x="80" y="56"/>
                  </a:lnTo>
                  <a:cubicBezTo>
                    <a:pt x="91" y="37"/>
                    <a:pt x="106" y="23"/>
                    <a:pt x="126" y="14"/>
                  </a:cubicBezTo>
                  <a:cubicBezTo>
                    <a:pt x="146" y="5"/>
                    <a:pt x="166" y="0"/>
                    <a:pt x="187" y="0"/>
                  </a:cubicBezTo>
                  <a:cubicBezTo>
                    <a:pt x="206" y="0"/>
                    <a:pt x="224" y="3"/>
                    <a:pt x="239" y="10"/>
                  </a:cubicBezTo>
                  <a:cubicBezTo>
                    <a:pt x="254" y="16"/>
                    <a:pt x="267" y="25"/>
                    <a:pt x="277" y="37"/>
                  </a:cubicBezTo>
                  <a:cubicBezTo>
                    <a:pt x="288" y="48"/>
                    <a:pt x="296" y="62"/>
                    <a:pt x="302" y="78"/>
                  </a:cubicBezTo>
                  <a:cubicBezTo>
                    <a:pt x="307" y="94"/>
                    <a:pt x="310" y="110"/>
                    <a:pt x="310" y="129"/>
                  </a:cubicBezTo>
                  <a:lnTo>
                    <a:pt x="310" y="372"/>
                  </a:lnTo>
                  <a:lnTo>
                    <a:pt x="223" y="372"/>
                  </a:lnTo>
                  <a:lnTo>
                    <a:pt x="223" y="14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78A8E621-943E-4CB5-9C76-604936E0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063" y="3767138"/>
              <a:ext cx="112712" cy="138112"/>
            </a:xfrm>
            <a:custGeom>
              <a:avLst/>
              <a:gdLst>
                <a:gd name="T0" fmla="*/ 312 w 313"/>
                <a:gd name="T1" fmla="*/ 259 h 382"/>
                <a:gd name="T2" fmla="*/ 303 w 313"/>
                <a:gd name="T3" fmla="*/ 305 h 382"/>
                <a:gd name="T4" fmla="*/ 280 w 313"/>
                <a:gd name="T5" fmla="*/ 339 h 382"/>
                <a:gd name="T6" fmla="*/ 226 w 313"/>
                <a:gd name="T7" fmla="*/ 371 h 382"/>
                <a:gd name="T8" fmla="*/ 156 w 313"/>
                <a:gd name="T9" fmla="*/ 381 h 382"/>
                <a:gd name="T10" fmla="*/ 91 w 313"/>
                <a:gd name="T11" fmla="*/ 371 h 382"/>
                <a:gd name="T12" fmla="*/ 38 w 313"/>
                <a:gd name="T13" fmla="*/ 339 h 382"/>
                <a:gd name="T14" fmla="*/ 11 w 313"/>
                <a:gd name="T15" fmla="*/ 302 h 382"/>
                <a:gd name="T16" fmla="*/ 0 w 313"/>
                <a:gd name="T17" fmla="*/ 254 h 382"/>
                <a:gd name="T18" fmla="*/ 82 w 313"/>
                <a:gd name="T19" fmla="*/ 254 h 382"/>
                <a:gd name="T20" fmla="*/ 87 w 313"/>
                <a:gd name="T21" fmla="*/ 278 h 382"/>
                <a:gd name="T22" fmla="*/ 101 w 313"/>
                <a:gd name="T23" fmla="*/ 297 h 382"/>
                <a:gd name="T24" fmla="*/ 125 w 313"/>
                <a:gd name="T25" fmla="*/ 309 h 382"/>
                <a:gd name="T26" fmla="*/ 156 w 313"/>
                <a:gd name="T27" fmla="*/ 313 h 382"/>
                <a:gd name="T28" fmla="*/ 180 w 313"/>
                <a:gd name="T29" fmla="*/ 311 h 382"/>
                <a:gd name="T30" fmla="*/ 205 w 313"/>
                <a:gd name="T31" fmla="*/ 305 h 382"/>
                <a:gd name="T32" fmla="*/ 223 w 313"/>
                <a:gd name="T33" fmla="*/ 291 h 382"/>
                <a:gd name="T34" fmla="*/ 231 w 313"/>
                <a:gd name="T35" fmla="*/ 267 h 382"/>
                <a:gd name="T36" fmla="*/ 221 w 313"/>
                <a:gd name="T37" fmla="*/ 241 h 382"/>
                <a:gd name="T38" fmla="*/ 194 w 313"/>
                <a:gd name="T39" fmla="*/ 228 h 382"/>
                <a:gd name="T40" fmla="*/ 144 w 313"/>
                <a:gd name="T41" fmla="*/ 222 h 382"/>
                <a:gd name="T42" fmla="*/ 93 w 313"/>
                <a:gd name="T43" fmla="*/ 214 h 382"/>
                <a:gd name="T44" fmla="*/ 59 w 313"/>
                <a:gd name="T45" fmla="*/ 201 h 382"/>
                <a:gd name="T46" fmla="*/ 33 w 313"/>
                <a:gd name="T47" fmla="*/ 179 h 382"/>
                <a:gd name="T48" fmla="*/ 16 w 313"/>
                <a:gd name="T49" fmla="*/ 150 h 382"/>
                <a:gd name="T50" fmla="*/ 10 w 313"/>
                <a:gd name="T51" fmla="*/ 117 h 382"/>
                <a:gd name="T52" fmla="*/ 21 w 313"/>
                <a:gd name="T53" fmla="*/ 70 h 382"/>
                <a:gd name="T54" fmla="*/ 47 w 313"/>
                <a:gd name="T55" fmla="*/ 36 h 382"/>
                <a:gd name="T56" fmla="*/ 95 w 313"/>
                <a:gd name="T57" fmla="*/ 10 h 382"/>
                <a:gd name="T58" fmla="*/ 158 w 313"/>
                <a:gd name="T59" fmla="*/ 0 h 382"/>
                <a:gd name="T60" fmla="*/ 221 w 313"/>
                <a:gd name="T61" fmla="*/ 11 h 382"/>
                <a:gd name="T62" fmla="*/ 272 w 313"/>
                <a:gd name="T63" fmla="*/ 43 h 382"/>
                <a:gd name="T64" fmla="*/ 295 w 313"/>
                <a:gd name="T65" fmla="*/ 78 h 382"/>
                <a:gd name="T66" fmla="*/ 304 w 313"/>
                <a:gd name="T67" fmla="*/ 117 h 382"/>
                <a:gd name="T68" fmla="*/ 221 w 313"/>
                <a:gd name="T69" fmla="*/ 117 h 382"/>
                <a:gd name="T70" fmla="*/ 217 w 313"/>
                <a:gd name="T71" fmla="*/ 98 h 382"/>
                <a:gd name="T72" fmla="*/ 206 w 313"/>
                <a:gd name="T73" fmla="*/ 83 h 382"/>
                <a:gd name="T74" fmla="*/ 185 w 313"/>
                <a:gd name="T75" fmla="*/ 71 h 382"/>
                <a:gd name="T76" fmla="*/ 158 w 313"/>
                <a:gd name="T77" fmla="*/ 67 h 382"/>
                <a:gd name="T78" fmla="*/ 140 w 313"/>
                <a:gd name="T79" fmla="*/ 67 h 382"/>
                <a:gd name="T80" fmla="*/ 121 w 313"/>
                <a:gd name="T81" fmla="*/ 72 h 382"/>
                <a:gd name="T82" fmla="*/ 101 w 313"/>
                <a:gd name="T83" fmla="*/ 87 h 382"/>
                <a:gd name="T84" fmla="*/ 93 w 313"/>
                <a:gd name="T85" fmla="*/ 110 h 382"/>
                <a:gd name="T86" fmla="*/ 106 w 313"/>
                <a:gd name="T87" fmla="*/ 137 h 382"/>
                <a:gd name="T88" fmla="*/ 135 w 313"/>
                <a:gd name="T89" fmla="*/ 146 h 382"/>
                <a:gd name="T90" fmla="*/ 156 w 313"/>
                <a:gd name="T91" fmla="*/ 148 h 382"/>
                <a:gd name="T92" fmla="*/ 172 w 313"/>
                <a:gd name="T93" fmla="*/ 150 h 382"/>
                <a:gd name="T94" fmla="*/ 190 w 313"/>
                <a:gd name="T95" fmla="*/ 153 h 382"/>
                <a:gd name="T96" fmla="*/ 212 w 313"/>
                <a:gd name="T97" fmla="*/ 156 h 382"/>
                <a:gd name="T98" fmla="*/ 284 w 313"/>
                <a:gd name="T99" fmla="*/ 190 h 382"/>
                <a:gd name="T100" fmla="*/ 312 w 313"/>
                <a:gd name="T101" fmla="*/ 259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3" h="382">
                  <a:moveTo>
                    <a:pt x="312" y="259"/>
                  </a:moveTo>
                  <a:cubicBezTo>
                    <a:pt x="312" y="277"/>
                    <a:pt x="309" y="292"/>
                    <a:pt x="303" y="305"/>
                  </a:cubicBezTo>
                  <a:cubicBezTo>
                    <a:pt x="297" y="318"/>
                    <a:pt x="289" y="330"/>
                    <a:pt x="280" y="339"/>
                  </a:cubicBezTo>
                  <a:cubicBezTo>
                    <a:pt x="265" y="354"/>
                    <a:pt x="247" y="364"/>
                    <a:pt x="226" y="371"/>
                  </a:cubicBezTo>
                  <a:cubicBezTo>
                    <a:pt x="204" y="378"/>
                    <a:pt x="181" y="381"/>
                    <a:pt x="156" y="381"/>
                  </a:cubicBezTo>
                  <a:cubicBezTo>
                    <a:pt x="132" y="381"/>
                    <a:pt x="111" y="377"/>
                    <a:pt x="91" y="371"/>
                  </a:cubicBezTo>
                  <a:cubicBezTo>
                    <a:pt x="71" y="364"/>
                    <a:pt x="53" y="353"/>
                    <a:pt x="38" y="339"/>
                  </a:cubicBezTo>
                  <a:cubicBezTo>
                    <a:pt x="27" y="329"/>
                    <a:pt x="18" y="316"/>
                    <a:pt x="11" y="302"/>
                  </a:cubicBezTo>
                  <a:cubicBezTo>
                    <a:pt x="3" y="287"/>
                    <a:pt x="0" y="272"/>
                    <a:pt x="0" y="254"/>
                  </a:cubicBezTo>
                  <a:lnTo>
                    <a:pt x="82" y="254"/>
                  </a:lnTo>
                  <a:cubicBezTo>
                    <a:pt x="82" y="262"/>
                    <a:pt x="83" y="270"/>
                    <a:pt x="87" y="278"/>
                  </a:cubicBezTo>
                  <a:cubicBezTo>
                    <a:pt x="91" y="286"/>
                    <a:pt x="95" y="292"/>
                    <a:pt x="101" y="297"/>
                  </a:cubicBezTo>
                  <a:cubicBezTo>
                    <a:pt x="108" y="302"/>
                    <a:pt x="116" y="307"/>
                    <a:pt x="125" y="309"/>
                  </a:cubicBezTo>
                  <a:cubicBezTo>
                    <a:pt x="133" y="312"/>
                    <a:pt x="144" y="313"/>
                    <a:pt x="156" y="313"/>
                  </a:cubicBezTo>
                  <a:cubicBezTo>
                    <a:pt x="164" y="313"/>
                    <a:pt x="172" y="312"/>
                    <a:pt x="180" y="311"/>
                  </a:cubicBezTo>
                  <a:cubicBezTo>
                    <a:pt x="189" y="310"/>
                    <a:pt x="197" y="308"/>
                    <a:pt x="205" y="305"/>
                  </a:cubicBezTo>
                  <a:cubicBezTo>
                    <a:pt x="212" y="301"/>
                    <a:pt x="218" y="297"/>
                    <a:pt x="223" y="291"/>
                  </a:cubicBezTo>
                  <a:cubicBezTo>
                    <a:pt x="228" y="285"/>
                    <a:pt x="231" y="277"/>
                    <a:pt x="231" y="267"/>
                  </a:cubicBezTo>
                  <a:cubicBezTo>
                    <a:pt x="231" y="256"/>
                    <a:pt x="227" y="248"/>
                    <a:pt x="221" y="241"/>
                  </a:cubicBezTo>
                  <a:cubicBezTo>
                    <a:pt x="214" y="235"/>
                    <a:pt x="205" y="230"/>
                    <a:pt x="194" y="228"/>
                  </a:cubicBezTo>
                  <a:cubicBezTo>
                    <a:pt x="178" y="226"/>
                    <a:pt x="161" y="224"/>
                    <a:pt x="144" y="222"/>
                  </a:cubicBezTo>
                  <a:cubicBezTo>
                    <a:pt x="127" y="221"/>
                    <a:pt x="110" y="218"/>
                    <a:pt x="93" y="214"/>
                  </a:cubicBezTo>
                  <a:cubicBezTo>
                    <a:pt x="81" y="212"/>
                    <a:pt x="69" y="207"/>
                    <a:pt x="59" y="201"/>
                  </a:cubicBezTo>
                  <a:cubicBezTo>
                    <a:pt x="49" y="195"/>
                    <a:pt x="41" y="188"/>
                    <a:pt x="33" y="179"/>
                  </a:cubicBezTo>
                  <a:cubicBezTo>
                    <a:pt x="26" y="170"/>
                    <a:pt x="20" y="161"/>
                    <a:pt x="16" y="150"/>
                  </a:cubicBezTo>
                  <a:cubicBezTo>
                    <a:pt x="12" y="140"/>
                    <a:pt x="10" y="129"/>
                    <a:pt x="10" y="117"/>
                  </a:cubicBezTo>
                  <a:cubicBezTo>
                    <a:pt x="10" y="99"/>
                    <a:pt x="14" y="83"/>
                    <a:pt x="21" y="70"/>
                  </a:cubicBezTo>
                  <a:cubicBezTo>
                    <a:pt x="28" y="56"/>
                    <a:pt x="36" y="46"/>
                    <a:pt x="47" y="36"/>
                  </a:cubicBezTo>
                  <a:cubicBezTo>
                    <a:pt x="61" y="25"/>
                    <a:pt x="76" y="16"/>
                    <a:pt x="95" y="10"/>
                  </a:cubicBezTo>
                  <a:cubicBezTo>
                    <a:pt x="113" y="3"/>
                    <a:pt x="135" y="0"/>
                    <a:pt x="158" y="0"/>
                  </a:cubicBezTo>
                  <a:cubicBezTo>
                    <a:pt x="180" y="0"/>
                    <a:pt x="201" y="4"/>
                    <a:pt x="221" y="11"/>
                  </a:cubicBezTo>
                  <a:cubicBezTo>
                    <a:pt x="241" y="18"/>
                    <a:pt x="258" y="28"/>
                    <a:pt x="272" y="43"/>
                  </a:cubicBezTo>
                  <a:cubicBezTo>
                    <a:pt x="282" y="53"/>
                    <a:pt x="289" y="65"/>
                    <a:pt x="295" y="78"/>
                  </a:cubicBezTo>
                  <a:cubicBezTo>
                    <a:pt x="301" y="91"/>
                    <a:pt x="304" y="103"/>
                    <a:pt x="304" y="117"/>
                  </a:cubicBezTo>
                  <a:lnTo>
                    <a:pt x="221" y="117"/>
                  </a:lnTo>
                  <a:cubicBezTo>
                    <a:pt x="221" y="110"/>
                    <a:pt x="219" y="103"/>
                    <a:pt x="217" y="98"/>
                  </a:cubicBezTo>
                  <a:cubicBezTo>
                    <a:pt x="214" y="93"/>
                    <a:pt x="210" y="88"/>
                    <a:pt x="206" y="83"/>
                  </a:cubicBezTo>
                  <a:cubicBezTo>
                    <a:pt x="201" y="78"/>
                    <a:pt x="194" y="74"/>
                    <a:pt x="185" y="71"/>
                  </a:cubicBezTo>
                  <a:cubicBezTo>
                    <a:pt x="177" y="68"/>
                    <a:pt x="168" y="67"/>
                    <a:pt x="158" y="67"/>
                  </a:cubicBezTo>
                  <a:cubicBezTo>
                    <a:pt x="152" y="67"/>
                    <a:pt x="146" y="67"/>
                    <a:pt x="140" y="67"/>
                  </a:cubicBezTo>
                  <a:cubicBezTo>
                    <a:pt x="134" y="68"/>
                    <a:pt x="127" y="69"/>
                    <a:pt x="121" y="72"/>
                  </a:cubicBezTo>
                  <a:cubicBezTo>
                    <a:pt x="113" y="75"/>
                    <a:pt x="106" y="80"/>
                    <a:pt x="101" y="87"/>
                  </a:cubicBezTo>
                  <a:cubicBezTo>
                    <a:pt x="95" y="93"/>
                    <a:pt x="93" y="100"/>
                    <a:pt x="93" y="110"/>
                  </a:cubicBezTo>
                  <a:cubicBezTo>
                    <a:pt x="93" y="123"/>
                    <a:pt x="97" y="132"/>
                    <a:pt x="106" y="137"/>
                  </a:cubicBezTo>
                  <a:cubicBezTo>
                    <a:pt x="115" y="141"/>
                    <a:pt x="125" y="145"/>
                    <a:pt x="135" y="146"/>
                  </a:cubicBezTo>
                  <a:cubicBezTo>
                    <a:pt x="143" y="147"/>
                    <a:pt x="150" y="148"/>
                    <a:pt x="156" y="148"/>
                  </a:cubicBezTo>
                  <a:cubicBezTo>
                    <a:pt x="161" y="149"/>
                    <a:pt x="167" y="150"/>
                    <a:pt x="172" y="150"/>
                  </a:cubicBezTo>
                  <a:cubicBezTo>
                    <a:pt x="178" y="151"/>
                    <a:pt x="184" y="152"/>
                    <a:pt x="190" y="153"/>
                  </a:cubicBezTo>
                  <a:cubicBezTo>
                    <a:pt x="196" y="154"/>
                    <a:pt x="203" y="155"/>
                    <a:pt x="212" y="156"/>
                  </a:cubicBezTo>
                  <a:cubicBezTo>
                    <a:pt x="241" y="161"/>
                    <a:pt x="265" y="172"/>
                    <a:pt x="284" y="190"/>
                  </a:cubicBezTo>
                  <a:cubicBezTo>
                    <a:pt x="302" y="207"/>
                    <a:pt x="312" y="230"/>
                    <a:pt x="312" y="259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08862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59366D-5F1E-6D48-8594-2872110F29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" t="18607" r="59" b="1235"/>
          <a:stretch/>
        </p:blipFill>
        <p:spPr>
          <a:xfrm>
            <a:off x="0" y="0"/>
            <a:ext cx="24369711" cy="13788000"/>
          </a:xfrm>
          <a:prstGeom prst="rect">
            <a:avLst/>
          </a:prstGeom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F38656-CCE3-9E43-ABD7-B6DDA76051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7969" y="6678233"/>
            <a:ext cx="14909006" cy="24314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200" b="0" i="0">
                <a:latin typeface="Akkurat" panose="02000503040000020004" pitchFamily="2" charset="77"/>
              </a:defRPr>
            </a:lvl1pPr>
            <a:lvl2pPr marL="444500" indent="0">
              <a:buFontTx/>
              <a:buNone/>
              <a:defRPr sz="7600" b="0" i="0">
                <a:latin typeface="Akkurat" panose="02000503040000020004" pitchFamily="2" charset="77"/>
              </a:defRPr>
            </a:lvl2pPr>
            <a:lvl3pPr marL="889000" indent="0">
              <a:buFontTx/>
              <a:buNone/>
              <a:defRPr sz="7600" b="0" i="0">
                <a:latin typeface="Akkurat" panose="02000503040000020004" pitchFamily="2" charset="77"/>
              </a:defRPr>
            </a:lvl3pPr>
            <a:lvl4pPr marL="1333500" indent="0">
              <a:buFontTx/>
              <a:buNone/>
              <a:defRPr sz="7600" b="0" i="0">
                <a:latin typeface="Akkurat" panose="02000503040000020004" pitchFamily="2" charset="77"/>
              </a:defRPr>
            </a:lvl4pPr>
            <a:lvl5pPr marL="1778000" indent="0">
              <a:buFontTx/>
              <a:buNone/>
              <a:defRPr sz="76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4988B8-2742-5B40-B93E-17A0FB28BF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7969" y="9194728"/>
            <a:ext cx="14909006" cy="17993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5600"/>
              </a:lnSpc>
              <a:spcBef>
                <a:spcPts val="0"/>
              </a:spcBef>
              <a:buNone/>
              <a:defRPr sz="4200" b="0" i="0">
                <a:latin typeface="Akkurat-Light" panose="02000503030000020004" pitchFamily="2" charset="77"/>
              </a:defRPr>
            </a:lvl1pPr>
            <a:lvl2pPr marL="444500" indent="0">
              <a:buNone/>
              <a:defRPr b="0" i="0">
                <a:latin typeface="Akkurat-Light" panose="02000503030000020004" pitchFamily="2" charset="77"/>
              </a:defRPr>
            </a:lvl2pPr>
            <a:lvl3pPr marL="889000" indent="0">
              <a:buNone/>
              <a:defRPr b="0" i="0">
                <a:latin typeface="Akkurat-Light" panose="02000503030000020004" pitchFamily="2" charset="77"/>
              </a:defRPr>
            </a:lvl3pPr>
            <a:lvl4pPr marL="1333500" indent="0">
              <a:buNone/>
              <a:defRPr b="0" i="0">
                <a:latin typeface="Akkurat-Light" panose="02000503030000020004" pitchFamily="2" charset="77"/>
              </a:defRPr>
            </a:lvl4pPr>
            <a:lvl5pPr marL="1778000" indent="0">
              <a:buNone/>
              <a:defRPr b="0" i="0">
                <a:latin typeface="Akkurat-Light" panose="0200050303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0"/>
            <a:r>
              <a:rPr lang="en-US"/>
              <a:t>Place, date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DE7702-6480-4AF3-9B4D-3A98DA7DE967}"/>
              </a:ext>
            </a:extLst>
          </p:cNvPr>
          <p:cNvGrpSpPr/>
          <p:nvPr userDrawn="1"/>
        </p:nvGrpSpPr>
        <p:grpSpPr>
          <a:xfrm>
            <a:off x="949414" y="462405"/>
            <a:ext cx="5064867" cy="455150"/>
            <a:chOff x="3608393" y="3684600"/>
            <a:chExt cx="3038479" cy="273051"/>
          </a:xfrm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3AD288BA-9997-4F33-B0D1-285D28A91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195" y="3719526"/>
              <a:ext cx="122237" cy="184151"/>
            </a:xfrm>
            <a:custGeom>
              <a:avLst/>
              <a:gdLst>
                <a:gd name="T0" fmla="*/ 261 w 338"/>
                <a:gd name="T1" fmla="*/ 504 h 513"/>
                <a:gd name="T2" fmla="*/ 256 w 338"/>
                <a:gd name="T3" fmla="*/ 464 h 513"/>
                <a:gd name="T4" fmla="*/ 212 w 338"/>
                <a:gd name="T5" fmla="*/ 501 h 513"/>
                <a:gd name="T6" fmla="*/ 154 w 338"/>
                <a:gd name="T7" fmla="*/ 512 h 513"/>
                <a:gd name="T8" fmla="*/ 104 w 338"/>
                <a:gd name="T9" fmla="*/ 504 h 513"/>
                <a:gd name="T10" fmla="*/ 65 w 338"/>
                <a:gd name="T11" fmla="*/ 481 h 513"/>
                <a:gd name="T12" fmla="*/ 16 w 338"/>
                <a:gd name="T13" fmla="*/ 415 h 513"/>
                <a:gd name="T14" fmla="*/ 0 w 338"/>
                <a:gd name="T15" fmla="*/ 323 h 513"/>
                <a:gd name="T16" fmla="*/ 65 w 338"/>
                <a:gd name="T17" fmla="*/ 162 h 513"/>
                <a:gd name="T18" fmla="*/ 104 w 338"/>
                <a:gd name="T19" fmla="*/ 140 h 513"/>
                <a:gd name="T20" fmla="*/ 154 w 338"/>
                <a:gd name="T21" fmla="*/ 132 h 513"/>
                <a:gd name="T22" fmla="*/ 213 w 338"/>
                <a:gd name="T23" fmla="*/ 142 h 513"/>
                <a:gd name="T24" fmla="*/ 249 w 338"/>
                <a:gd name="T25" fmla="*/ 166 h 513"/>
                <a:gd name="T26" fmla="*/ 249 w 338"/>
                <a:gd name="T27" fmla="*/ 0 h 513"/>
                <a:gd name="T28" fmla="*/ 337 w 338"/>
                <a:gd name="T29" fmla="*/ 0 h 513"/>
                <a:gd name="T30" fmla="*/ 337 w 338"/>
                <a:gd name="T31" fmla="*/ 504 h 513"/>
                <a:gd name="T32" fmla="*/ 261 w 338"/>
                <a:gd name="T33" fmla="*/ 504 h 513"/>
                <a:gd name="T34" fmla="*/ 254 w 338"/>
                <a:gd name="T35" fmla="*/ 321 h 513"/>
                <a:gd name="T36" fmla="*/ 251 w 338"/>
                <a:gd name="T37" fmla="*/ 281 h 513"/>
                <a:gd name="T38" fmla="*/ 238 w 338"/>
                <a:gd name="T39" fmla="*/ 243 h 513"/>
                <a:gd name="T40" fmla="*/ 213 w 338"/>
                <a:gd name="T41" fmla="*/ 216 h 513"/>
                <a:gd name="T42" fmla="*/ 171 w 338"/>
                <a:gd name="T43" fmla="*/ 205 h 513"/>
                <a:gd name="T44" fmla="*/ 136 w 338"/>
                <a:gd name="T45" fmla="*/ 214 h 513"/>
                <a:gd name="T46" fmla="*/ 112 w 338"/>
                <a:gd name="T47" fmla="*/ 233 h 513"/>
                <a:gd name="T48" fmla="*/ 94 w 338"/>
                <a:gd name="T49" fmla="*/ 274 h 513"/>
                <a:gd name="T50" fmla="*/ 89 w 338"/>
                <a:gd name="T51" fmla="*/ 321 h 513"/>
                <a:gd name="T52" fmla="*/ 94 w 338"/>
                <a:gd name="T53" fmla="*/ 368 h 513"/>
                <a:gd name="T54" fmla="*/ 112 w 338"/>
                <a:gd name="T55" fmla="*/ 410 h 513"/>
                <a:gd name="T56" fmla="*/ 136 w 338"/>
                <a:gd name="T57" fmla="*/ 430 h 513"/>
                <a:gd name="T58" fmla="*/ 171 w 338"/>
                <a:gd name="T59" fmla="*/ 439 h 513"/>
                <a:gd name="T60" fmla="*/ 213 w 338"/>
                <a:gd name="T61" fmla="*/ 428 h 513"/>
                <a:gd name="T62" fmla="*/ 238 w 338"/>
                <a:gd name="T63" fmla="*/ 400 h 513"/>
                <a:gd name="T64" fmla="*/ 251 w 338"/>
                <a:gd name="T65" fmla="*/ 362 h 513"/>
                <a:gd name="T66" fmla="*/ 254 w 338"/>
                <a:gd name="T67" fmla="*/ 32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8" h="513">
                  <a:moveTo>
                    <a:pt x="261" y="504"/>
                  </a:moveTo>
                  <a:lnTo>
                    <a:pt x="256" y="464"/>
                  </a:lnTo>
                  <a:cubicBezTo>
                    <a:pt x="245" y="481"/>
                    <a:pt x="230" y="493"/>
                    <a:pt x="212" y="501"/>
                  </a:cubicBezTo>
                  <a:cubicBezTo>
                    <a:pt x="193" y="508"/>
                    <a:pt x="174" y="512"/>
                    <a:pt x="154" y="512"/>
                  </a:cubicBezTo>
                  <a:cubicBezTo>
                    <a:pt x="135" y="512"/>
                    <a:pt x="119" y="510"/>
                    <a:pt x="104" y="504"/>
                  </a:cubicBezTo>
                  <a:cubicBezTo>
                    <a:pt x="89" y="499"/>
                    <a:pt x="76" y="491"/>
                    <a:pt x="65" y="481"/>
                  </a:cubicBezTo>
                  <a:cubicBezTo>
                    <a:pt x="43" y="464"/>
                    <a:pt x="27" y="441"/>
                    <a:pt x="16" y="415"/>
                  </a:cubicBezTo>
                  <a:cubicBezTo>
                    <a:pt x="6" y="388"/>
                    <a:pt x="0" y="357"/>
                    <a:pt x="0" y="323"/>
                  </a:cubicBezTo>
                  <a:cubicBezTo>
                    <a:pt x="0" y="250"/>
                    <a:pt x="22" y="197"/>
                    <a:pt x="65" y="162"/>
                  </a:cubicBezTo>
                  <a:cubicBezTo>
                    <a:pt x="77" y="152"/>
                    <a:pt x="90" y="145"/>
                    <a:pt x="104" y="140"/>
                  </a:cubicBezTo>
                  <a:cubicBezTo>
                    <a:pt x="119" y="135"/>
                    <a:pt x="136" y="132"/>
                    <a:pt x="154" y="132"/>
                  </a:cubicBezTo>
                  <a:cubicBezTo>
                    <a:pt x="178" y="132"/>
                    <a:pt x="196" y="135"/>
                    <a:pt x="213" y="142"/>
                  </a:cubicBezTo>
                  <a:cubicBezTo>
                    <a:pt x="229" y="148"/>
                    <a:pt x="242" y="157"/>
                    <a:pt x="249" y="166"/>
                  </a:cubicBezTo>
                  <a:lnTo>
                    <a:pt x="249" y="0"/>
                  </a:lnTo>
                  <a:lnTo>
                    <a:pt x="337" y="0"/>
                  </a:lnTo>
                  <a:lnTo>
                    <a:pt x="337" y="504"/>
                  </a:lnTo>
                  <a:lnTo>
                    <a:pt x="261" y="504"/>
                  </a:lnTo>
                  <a:close/>
                  <a:moveTo>
                    <a:pt x="254" y="321"/>
                  </a:moveTo>
                  <a:cubicBezTo>
                    <a:pt x="254" y="308"/>
                    <a:pt x="253" y="295"/>
                    <a:pt x="251" y="281"/>
                  </a:cubicBezTo>
                  <a:cubicBezTo>
                    <a:pt x="248" y="267"/>
                    <a:pt x="244" y="255"/>
                    <a:pt x="238" y="243"/>
                  </a:cubicBezTo>
                  <a:cubicBezTo>
                    <a:pt x="232" y="232"/>
                    <a:pt x="224" y="224"/>
                    <a:pt x="213" y="216"/>
                  </a:cubicBezTo>
                  <a:cubicBezTo>
                    <a:pt x="202" y="209"/>
                    <a:pt x="188" y="205"/>
                    <a:pt x="171" y="205"/>
                  </a:cubicBezTo>
                  <a:cubicBezTo>
                    <a:pt x="158" y="205"/>
                    <a:pt x="146" y="208"/>
                    <a:pt x="136" y="214"/>
                  </a:cubicBezTo>
                  <a:cubicBezTo>
                    <a:pt x="127" y="219"/>
                    <a:pt x="119" y="226"/>
                    <a:pt x="112" y="233"/>
                  </a:cubicBezTo>
                  <a:cubicBezTo>
                    <a:pt x="103" y="245"/>
                    <a:pt x="97" y="259"/>
                    <a:pt x="94" y="274"/>
                  </a:cubicBezTo>
                  <a:cubicBezTo>
                    <a:pt x="91" y="290"/>
                    <a:pt x="89" y="305"/>
                    <a:pt x="89" y="321"/>
                  </a:cubicBezTo>
                  <a:cubicBezTo>
                    <a:pt x="89" y="337"/>
                    <a:pt x="91" y="353"/>
                    <a:pt x="94" y="368"/>
                  </a:cubicBezTo>
                  <a:cubicBezTo>
                    <a:pt x="97" y="384"/>
                    <a:pt x="103" y="398"/>
                    <a:pt x="112" y="410"/>
                  </a:cubicBezTo>
                  <a:cubicBezTo>
                    <a:pt x="119" y="418"/>
                    <a:pt x="127" y="425"/>
                    <a:pt x="136" y="430"/>
                  </a:cubicBezTo>
                  <a:cubicBezTo>
                    <a:pt x="146" y="436"/>
                    <a:pt x="158" y="439"/>
                    <a:pt x="171" y="439"/>
                  </a:cubicBezTo>
                  <a:cubicBezTo>
                    <a:pt x="188" y="439"/>
                    <a:pt x="202" y="435"/>
                    <a:pt x="213" y="428"/>
                  </a:cubicBezTo>
                  <a:cubicBezTo>
                    <a:pt x="224" y="421"/>
                    <a:pt x="232" y="412"/>
                    <a:pt x="238" y="400"/>
                  </a:cubicBezTo>
                  <a:cubicBezTo>
                    <a:pt x="244" y="389"/>
                    <a:pt x="248" y="376"/>
                    <a:pt x="251" y="362"/>
                  </a:cubicBezTo>
                  <a:cubicBezTo>
                    <a:pt x="253" y="348"/>
                    <a:pt x="254" y="334"/>
                    <a:pt x="254" y="321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2">
              <a:extLst>
                <a:ext uri="{FF2B5EF4-FFF2-40B4-BE49-F238E27FC236}">
                  <a16:creationId xmlns:a16="http://schemas.microsoft.com/office/drawing/2014/main" id="{F6EAC0F1-6EC4-4194-9EAC-37187DE61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846" y="3767151"/>
              <a:ext cx="115887" cy="136526"/>
            </a:xfrm>
            <a:custGeom>
              <a:avLst/>
              <a:gdLst>
                <a:gd name="T0" fmla="*/ 311 w 320"/>
                <a:gd name="T1" fmla="*/ 285 h 380"/>
                <a:gd name="T2" fmla="*/ 291 w 320"/>
                <a:gd name="T3" fmla="*/ 322 h 380"/>
                <a:gd name="T4" fmla="*/ 240 w 320"/>
                <a:gd name="T5" fmla="*/ 363 h 380"/>
                <a:gd name="T6" fmla="*/ 167 w 320"/>
                <a:gd name="T7" fmla="*/ 379 h 380"/>
                <a:gd name="T8" fmla="*/ 92 w 320"/>
                <a:gd name="T9" fmla="*/ 362 h 380"/>
                <a:gd name="T10" fmla="*/ 40 w 320"/>
                <a:gd name="T11" fmla="*/ 322 h 380"/>
                <a:gd name="T12" fmla="*/ 10 w 320"/>
                <a:gd name="T13" fmla="*/ 263 h 380"/>
                <a:gd name="T14" fmla="*/ 0 w 320"/>
                <a:gd name="T15" fmla="*/ 189 h 380"/>
                <a:gd name="T16" fmla="*/ 10 w 320"/>
                <a:gd name="T17" fmla="*/ 116 h 380"/>
                <a:gd name="T18" fmla="*/ 40 w 320"/>
                <a:gd name="T19" fmla="*/ 58 h 380"/>
                <a:gd name="T20" fmla="*/ 92 w 320"/>
                <a:gd name="T21" fmla="*/ 18 h 380"/>
                <a:gd name="T22" fmla="*/ 167 w 320"/>
                <a:gd name="T23" fmla="*/ 0 h 380"/>
                <a:gd name="T24" fmla="*/ 240 w 320"/>
                <a:gd name="T25" fmla="*/ 17 h 380"/>
                <a:gd name="T26" fmla="*/ 291 w 320"/>
                <a:gd name="T27" fmla="*/ 58 h 380"/>
                <a:gd name="T28" fmla="*/ 311 w 320"/>
                <a:gd name="T29" fmla="*/ 94 h 380"/>
                <a:gd name="T30" fmla="*/ 319 w 320"/>
                <a:gd name="T31" fmla="*/ 136 h 380"/>
                <a:gd name="T32" fmla="*/ 233 w 320"/>
                <a:gd name="T33" fmla="*/ 136 h 380"/>
                <a:gd name="T34" fmla="*/ 230 w 320"/>
                <a:gd name="T35" fmla="*/ 117 h 380"/>
                <a:gd name="T36" fmla="*/ 223 w 320"/>
                <a:gd name="T37" fmla="*/ 102 h 380"/>
                <a:gd name="T38" fmla="*/ 201 w 320"/>
                <a:gd name="T39" fmla="*/ 84 h 380"/>
                <a:gd name="T40" fmla="*/ 167 w 320"/>
                <a:gd name="T41" fmla="*/ 76 h 380"/>
                <a:gd name="T42" fmla="*/ 136 w 320"/>
                <a:gd name="T43" fmla="*/ 82 h 380"/>
                <a:gd name="T44" fmla="*/ 114 w 320"/>
                <a:gd name="T45" fmla="*/ 97 h 380"/>
                <a:gd name="T46" fmla="*/ 93 w 320"/>
                <a:gd name="T47" fmla="*/ 139 h 380"/>
                <a:gd name="T48" fmla="*/ 89 w 320"/>
                <a:gd name="T49" fmla="*/ 189 h 380"/>
                <a:gd name="T50" fmla="*/ 93 w 320"/>
                <a:gd name="T51" fmla="*/ 239 h 380"/>
                <a:gd name="T52" fmla="*/ 114 w 320"/>
                <a:gd name="T53" fmla="*/ 281 h 380"/>
                <a:gd name="T54" fmla="*/ 136 w 320"/>
                <a:gd name="T55" fmla="*/ 297 h 380"/>
                <a:gd name="T56" fmla="*/ 167 w 320"/>
                <a:gd name="T57" fmla="*/ 304 h 380"/>
                <a:gd name="T58" fmla="*/ 201 w 320"/>
                <a:gd name="T59" fmla="*/ 296 h 380"/>
                <a:gd name="T60" fmla="*/ 223 w 320"/>
                <a:gd name="T61" fmla="*/ 277 h 380"/>
                <a:gd name="T62" fmla="*/ 230 w 320"/>
                <a:gd name="T63" fmla="*/ 261 h 380"/>
                <a:gd name="T64" fmla="*/ 233 w 320"/>
                <a:gd name="T65" fmla="*/ 243 h 380"/>
                <a:gd name="T66" fmla="*/ 319 w 320"/>
                <a:gd name="T67" fmla="*/ 243 h 380"/>
                <a:gd name="T68" fmla="*/ 311 w 320"/>
                <a:gd name="T69" fmla="*/ 28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380">
                  <a:moveTo>
                    <a:pt x="311" y="285"/>
                  </a:moveTo>
                  <a:cubicBezTo>
                    <a:pt x="306" y="299"/>
                    <a:pt x="299" y="311"/>
                    <a:pt x="291" y="322"/>
                  </a:cubicBezTo>
                  <a:cubicBezTo>
                    <a:pt x="278" y="338"/>
                    <a:pt x="262" y="351"/>
                    <a:pt x="240" y="363"/>
                  </a:cubicBezTo>
                  <a:cubicBezTo>
                    <a:pt x="219" y="374"/>
                    <a:pt x="195" y="379"/>
                    <a:pt x="167" y="379"/>
                  </a:cubicBezTo>
                  <a:cubicBezTo>
                    <a:pt x="139" y="379"/>
                    <a:pt x="114" y="374"/>
                    <a:pt x="92" y="362"/>
                  </a:cubicBezTo>
                  <a:cubicBezTo>
                    <a:pt x="70" y="351"/>
                    <a:pt x="53" y="338"/>
                    <a:pt x="40" y="322"/>
                  </a:cubicBezTo>
                  <a:cubicBezTo>
                    <a:pt x="27" y="305"/>
                    <a:pt x="17" y="285"/>
                    <a:pt x="10" y="263"/>
                  </a:cubicBezTo>
                  <a:cubicBezTo>
                    <a:pt x="4" y="240"/>
                    <a:pt x="0" y="216"/>
                    <a:pt x="0" y="189"/>
                  </a:cubicBezTo>
                  <a:cubicBezTo>
                    <a:pt x="0" y="163"/>
                    <a:pt x="4" y="138"/>
                    <a:pt x="10" y="116"/>
                  </a:cubicBezTo>
                  <a:cubicBezTo>
                    <a:pt x="17" y="95"/>
                    <a:pt x="27" y="75"/>
                    <a:pt x="40" y="58"/>
                  </a:cubicBezTo>
                  <a:cubicBezTo>
                    <a:pt x="53" y="42"/>
                    <a:pt x="70" y="29"/>
                    <a:pt x="92" y="18"/>
                  </a:cubicBezTo>
                  <a:cubicBezTo>
                    <a:pt x="114" y="6"/>
                    <a:pt x="139" y="0"/>
                    <a:pt x="167" y="0"/>
                  </a:cubicBezTo>
                  <a:cubicBezTo>
                    <a:pt x="195" y="0"/>
                    <a:pt x="219" y="6"/>
                    <a:pt x="240" y="17"/>
                  </a:cubicBezTo>
                  <a:cubicBezTo>
                    <a:pt x="262" y="28"/>
                    <a:pt x="278" y="42"/>
                    <a:pt x="291" y="58"/>
                  </a:cubicBezTo>
                  <a:cubicBezTo>
                    <a:pt x="299" y="68"/>
                    <a:pt x="306" y="81"/>
                    <a:pt x="311" y="94"/>
                  </a:cubicBezTo>
                  <a:cubicBezTo>
                    <a:pt x="315" y="107"/>
                    <a:pt x="318" y="121"/>
                    <a:pt x="319" y="136"/>
                  </a:cubicBezTo>
                  <a:lnTo>
                    <a:pt x="233" y="136"/>
                  </a:lnTo>
                  <a:cubicBezTo>
                    <a:pt x="233" y="129"/>
                    <a:pt x="231" y="123"/>
                    <a:pt x="230" y="117"/>
                  </a:cubicBezTo>
                  <a:cubicBezTo>
                    <a:pt x="228" y="112"/>
                    <a:pt x="225" y="107"/>
                    <a:pt x="223" y="102"/>
                  </a:cubicBezTo>
                  <a:cubicBezTo>
                    <a:pt x="217" y="95"/>
                    <a:pt x="210" y="89"/>
                    <a:pt x="201" y="84"/>
                  </a:cubicBezTo>
                  <a:cubicBezTo>
                    <a:pt x="192" y="78"/>
                    <a:pt x="180" y="76"/>
                    <a:pt x="167" y="76"/>
                  </a:cubicBezTo>
                  <a:cubicBezTo>
                    <a:pt x="155" y="76"/>
                    <a:pt x="144" y="78"/>
                    <a:pt x="136" y="82"/>
                  </a:cubicBezTo>
                  <a:cubicBezTo>
                    <a:pt x="127" y="86"/>
                    <a:pt x="120" y="92"/>
                    <a:pt x="114" y="97"/>
                  </a:cubicBezTo>
                  <a:cubicBezTo>
                    <a:pt x="103" y="109"/>
                    <a:pt x="96" y="123"/>
                    <a:pt x="93" y="139"/>
                  </a:cubicBezTo>
                  <a:cubicBezTo>
                    <a:pt x="90" y="155"/>
                    <a:pt x="89" y="172"/>
                    <a:pt x="89" y="189"/>
                  </a:cubicBezTo>
                  <a:cubicBezTo>
                    <a:pt x="89" y="207"/>
                    <a:pt x="90" y="223"/>
                    <a:pt x="93" y="239"/>
                  </a:cubicBezTo>
                  <a:cubicBezTo>
                    <a:pt x="96" y="255"/>
                    <a:pt x="103" y="269"/>
                    <a:pt x="114" y="281"/>
                  </a:cubicBezTo>
                  <a:cubicBezTo>
                    <a:pt x="120" y="287"/>
                    <a:pt x="127" y="293"/>
                    <a:pt x="136" y="297"/>
                  </a:cubicBezTo>
                  <a:cubicBezTo>
                    <a:pt x="144" y="302"/>
                    <a:pt x="155" y="304"/>
                    <a:pt x="167" y="304"/>
                  </a:cubicBezTo>
                  <a:cubicBezTo>
                    <a:pt x="180" y="304"/>
                    <a:pt x="192" y="301"/>
                    <a:pt x="201" y="296"/>
                  </a:cubicBezTo>
                  <a:cubicBezTo>
                    <a:pt x="210" y="291"/>
                    <a:pt x="217" y="285"/>
                    <a:pt x="223" y="277"/>
                  </a:cubicBezTo>
                  <a:cubicBezTo>
                    <a:pt x="225" y="272"/>
                    <a:pt x="228" y="267"/>
                    <a:pt x="230" y="261"/>
                  </a:cubicBezTo>
                  <a:cubicBezTo>
                    <a:pt x="231" y="256"/>
                    <a:pt x="233" y="250"/>
                    <a:pt x="233" y="243"/>
                  </a:cubicBezTo>
                  <a:lnTo>
                    <a:pt x="319" y="243"/>
                  </a:lnTo>
                  <a:cubicBezTo>
                    <a:pt x="318" y="258"/>
                    <a:pt x="315" y="272"/>
                    <a:pt x="311" y="285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6035144-75AC-425F-8CCD-14098D236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259" y="3767151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9 w 334"/>
                <a:gd name="T7" fmla="*/ 217 h 382"/>
                <a:gd name="T8" fmla="*/ 96 w 334"/>
                <a:gd name="T9" fmla="*/ 257 h 382"/>
                <a:gd name="T10" fmla="*/ 116 w 334"/>
                <a:gd name="T11" fmla="*/ 289 h 382"/>
                <a:gd name="T12" fmla="*/ 138 w 334"/>
                <a:gd name="T13" fmla="*/ 304 h 382"/>
                <a:gd name="T14" fmla="*/ 170 w 334"/>
                <a:gd name="T15" fmla="*/ 311 h 382"/>
                <a:gd name="T16" fmla="*/ 201 w 334"/>
                <a:gd name="T17" fmla="*/ 307 h 382"/>
                <a:gd name="T18" fmla="*/ 223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8 w 334"/>
                <a:gd name="T29" fmla="*/ 369 h 382"/>
                <a:gd name="T30" fmla="*/ 171 w 334"/>
                <a:gd name="T31" fmla="*/ 381 h 382"/>
                <a:gd name="T32" fmla="*/ 106 w 334"/>
                <a:gd name="T33" fmla="*/ 369 h 382"/>
                <a:gd name="T34" fmla="*/ 56 w 334"/>
                <a:gd name="T35" fmla="*/ 336 h 382"/>
                <a:gd name="T36" fmla="*/ 15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3 w 334"/>
                <a:gd name="T43" fmla="*/ 46 h 382"/>
                <a:gd name="T44" fmla="*/ 102 w 334"/>
                <a:gd name="T45" fmla="*/ 13 h 382"/>
                <a:gd name="T46" fmla="*/ 169 w 334"/>
                <a:gd name="T47" fmla="*/ 0 h 382"/>
                <a:gd name="T48" fmla="*/ 244 w 334"/>
                <a:gd name="T49" fmla="*/ 17 h 382"/>
                <a:gd name="T50" fmla="*/ 302 w 334"/>
                <a:gd name="T51" fmla="*/ 67 h 382"/>
                <a:gd name="T52" fmla="*/ 328 w 334"/>
                <a:gd name="T53" fmla="*/ 128 h 382"/>
                <a:gd name="T54" fmla="*/ 333 w 334"/>
                <a:gd name="T55" fmla="*/ 193 h 382"/>
                <a:gd name="T56" fmla="*/ 223 w 334"/>
                <a:gd name="T57" fmla="*/ 91 h 382"/>
                <a:gd name="T58" fmla="*/ 201 w 334"/>
                <a:gd name="T59" fmla="*/ 76 h 382"/>
                <a:gd name="T60" fmla="*/ 168 w 334"/>
                <a:gd name="T61" fmla="*/ 70 h 382"/>
                <a:gd name="T62" fmla="*/ 133 w 334"/>
                <a:gd name="T63" fmla="*/ 78 h 382"/>
                <a:gd name="T64" fmla="*/ 107 w 334"/>
                <a:gd name="T65" fmla="*/ 97 h 382"/>
                <a:gd name="T66" fmla="*/ 93 w 334"/>
                <a:gd name="T67" fmla="*/ 122 h 382"/>
                <a:gd name="T68" fmla="*/ 89 w 334"/>
                <a:gd name="T69" fmla="*/ 154 h 382"/>
                <a:gd name="T70" fmla="*/ 246 w 334"/>
                <a:gd name="T71" fmla="*/ 154 h 382"/>
                <a:gd name="T72" fmla="*/ 223 w 334"/>
                <a:gd name="T73" fmla="*/ 9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3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9" y="217"/>
                  </a:lnTo>
                  <a:cubicBezTo>
                    <a:pt x="89" y="231"/>
                    <a:pt x="91" y="245"/>
                    <a:pt x="96" y="257"/>
                  </a:cubicBezTo>
                  <a:cubicBezTo>
                    <a:pt x="100" y="270"/>
                    <a:pt x="107" y="280"/>
                    <a:pt x="116" y="289"/>
                  </a:cubicBezTo>
                  <a:cubicBezTo>
                    <a:pt x="122" y="295"/>
                    <a:pt x="130" y="300"/>
                    <a:pt x="138" y="304"/>
                  </a:cubicBezTo>
                  <a:cubicBezTo>
                    <a:pt x="147" y="309"/>
                    <a:pt x="157" y="311"/>
                    <a:pt x="170" y="311"/>
                  </a:cubicBezTo>
                  <a:cubicBezTo>
                    <a:pt x="182" y="311"/>
                    <a:pt x="193" y="310"/>
                    <a:pt x="201" y="307"/>
                  </a:cubicBezTo>
                  <a:cubicBezTo>
                    <a:pt x="209" y="305"/>
                    <a:pt x="216" y="300"/>
                    <a:pt x="223" y="293"/>
                  </a:cubicBezTo>
                  <a:cubicBezTo>
                    <a:pt x="231" y="285"/>
                    <a:pt x="237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19" y="285"/>
                    <a:pt x="313" y="298"/>
                  </a:cubicBezTo>
                  <a:cubicBezTo>
                    <a:pt x="307" y="311"/>
                    <a:pt x="300" y="321"/>
                    <a:pt x="293" y="330"/>
                  </a:cubicBezTo>
                  <a:cubicBezTo>
                    <a:pt x="278" y="348"/>
                    <a:pt x="259" y="361"/>
                    <a:pt x="238" y="369"/>
                  </a:cubicBezTo>
                  <a:cubicBezTo>
                    <a:pt x="217" y="377"/>
                    <a:pt x="194" y="381"/>
                    <a:pt x="171" y="381"/>
                  </a:cubicBezTo>
                  <a:cubicBezTo>
                    <a:pt x="146" y="381"/>
                    <a:pt x="124" y="377"/>
                    <a:pt x="106" y="369"/>
                  </a:cubicBezTo>
                  <a:cubicBezTo>
                    <a:pt x="87" y="360"/>
                    <a:pt x="71" y="350"/>
                    <a:pt x="56" y="336"/>
                  </a:cubicBezTo>
                  <a:cubicBezTo>
                    <a:pt x="38" y="318"/>
                    <a:pt x="24" y="297"/>
                    <a:pt x="15" y="272"/>
                  </a:cubicBezTo>
                  <a:cubicBezTo>
                    <a:pt x="5" y="248"/>
                    <a:pt x="0" y="221"/>
                    <a:pt x="0" y="191"/>
                  </a:cubicBezTo>
                  <a:cubicBezTo>
                    <a:pt x="0" y="161"/>
                    <a:pt x="5" y="134"/>
                    <a:pt x="13" y="109"/>
                  </a:cubicBezTo>
                  <a:cubicBezTo>
                    <a:pt x="22" y="85"/>
                    <a:pt x="35" y="64"/>
                    <a:pt x="53" y="46"/>
                  </a:cubicBezTo>
                  <a:cubicBezTo>
                    <a:pt x="66" y="33"/>
                    <a:pt x="83" y="21"/>
                    <a:pt x="102" y="13"/>
                  </a:cubicBezTo>
                  <a:cubicBezTo>
                    <a:pt x="121" y="5"/>
                    <a:pt x="144" y="0"/>
                    <a:pt x="169" y="0"/>
                  </a:cubicBezTo>
                  <a:cubicBezTo>
                    <a:pt x="196" y="0"/>
                    <a:pt x="221" y="6"/>
                    <a:pt x="244" y="17"/>
                  </a:cubicBezTo>
                  <a:cubicBezTo>
                    <a:pt x="268" y="28"/>
                    <a:pt x="287" y="45"/>
                    <a:pt x="302" y="67"/>
                  </a:cubicBezTo>
                  <a:cubicBezTo>
                    <a:pt x="315" y="87"/>
                    <a:pt x="324" y="107"/>
                    <a:pt x="328" y="128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23" y="91"/>
                  </a:moveTo>
                  <a:cubicBezTo>
                    <a:pt x="217" y="85"/>
                    <a:pt x="210" y="80"/>
                    <a:pt x="201" y="76"/>
                  </a:cubicBezTo>
                  <a:cubicBezTo>
                    <a:pt x="192" y="72"/>
                    <a:pt x="181" y="70"/>
                    <a:pt x="168" y="70"/>
                  </a:cubicBezTo>
                  <a:cubicBezTo>
                    <a:pt x="155" y="70"/>
                    <a:pt x="144" y="73"/>
                    <a:pt x="133" y="78"/>
                  </a:cubicBezTo>
                  <a:cubicBezTo>
                    <a:pt x="123" y="83"/>
                    <a:pt x="114" y="90"/>
                    <a:pt x="107" y="97"/>
                  </a:cubicBezTo>
                  <a:cubicBezTo>
                    <a:pt x="101" y="105"/>
                    <a:pt x="96" y="113"/>
                    <a:pt x="93" y="122"/>
                  </a:cubicBezTo>
                  <a:cubicBezTo>
                    <a:pt x="91" y="131"/>
                    <a:pt x="89" y="142"/>
                    <a:pt x="89" y="154"/>
                  </a:cubicBezTo>
                  <a:lnTo>
                    <a:pt x="246" y="154"/>
                  </a:lnTo>
                  <a:cubicBezTo>
                    <a:pt x="245" y="127"/>
                    <a:pt x="238" y="106"/>
                    <a:pt x="223" y="91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26160901-0691-4BC3-BC1C-8204772E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4" y="3767151"/>
              <a:ext cx="112713" cy="134938"/>
            </a:xfrm>
            <a:custGeom>
              <a:avLst/>
              <a:gdLst>
                <a:gd name="T0" fmla="*/ 222 w 311"/>
                <a:gd name="T1" fmla="*/ 149 h 373"/>
                <a:gd name="T2" fmla="*/ 210 w 311"/>
                <a:gd name="T3" fmla="*/ 99 h 373"/>
                <a:gd name="T4" fmla="*/ 162 w 311"/>
                <a:gd name="T5" fmla="*/ 81 h 373"/>
                <a:gd name="T6" fmla="*/ 124 w 311"/>
                <a:gd name="T7" fmla="*/ 94 h 373"/>
                <a:gd name="T8" fmla="*/ 99 w 311"/>
                <a:gd name="T9" fmla="*/ 127 h 373"/>
                <a:gd name="T10" fmla="*/ 89 w 311"/>
                <a:gd name="T11" fmla="*/ 174 h 373"/>
                <a:gd name="T12" fmla="*/ 87 w 311"/>
                <a:gd name="T13" fmla="*/ 224 h 373"/>
                <a:gd name="T14" fmla="*/ 87 w 311"/>
                <a:gd name="T15" fmla="*/ 372 h 373"/>
                <a:gd name="T16" fmla="*/ 0 w 311"/>
                <a:gd name="T17" fmla="*/ 372 h 373"/>
                <a:gd name="T18" fmla="*/ 0 w 311"/>
                <a:gd name="T19" fmla="*/ 9 h 373"/>
                <a:gd name="T20" fmla="*/ 73 w 311"/>
                <a:gd name="T21" fmla="*/ 9 h 373"/>
                <a:gd name="T22" fmla="*/ 80 w 311"/>
                <a:gd name="T23" fmla="*/ 56 h 373"/>
                <a:gd name="T24" fmla="*/ 125 w 311"/>
                <a:gd name="T25" fmla="*/ 14 h 373"/>
                <a:gd name="T26" fmla="*/ 187 w 311"/>
                <a:gd name="T27" fmla="*/ 0 h 373"/>
                <a:gd name="T28" fmla="*/ 239 w 311"/>
                <a:gd name="T29" fmla="*/ 10 h 373"/>
                <a:gd name="T30" fmla="*/ 277 w 311"/>
                <a:gd name="T31" fmla="*/ 37 h 373"/>
                <a:gd name="T32" fmla="*/ 301 w 311"/>
                <a:gd name="T33" fmla="*/ 78 h 373"/>
                <a:gd name="T34" fmla="*/ 310 w 311"/>
                <a:gd name="T35" fmla="*/ 129 h 373"/>
                <a:gd name="T36" fmla="*/ 310 w 311"/>
                <a:gd name="T37" fmla="*/ 372 h 373"/>
                <a:gd name="T38" fmla="*/ 222 w 311"/>
                <a:gd name="T39" fmla="*/ 372 h 373"/>
                <a:gd name="T40" fmla="*/ 222 w 311"/>
                <a:gd name="T41" fmla="*/ 14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373">
                  <a:moveTo>
                    <a:pt x="222" y="149"/>
                  </a:moveTo>
                  <a:cubicBezTo>
                    <a:pt x="222" y="127"/>
                    <a:pt x="218" y="111"/>
                    <a:pt x="210" y="99"/>
                  </a:cubicBezTo>
                  <a:cubicBezTo>
                    <a:pt x="201" y="87"/>
                    <a:pt x="185" y="81"/>
                    <a:pt x="162" y="81"/>
                  </a:cubicBezTo>
                  <a:cubicBezTo>
                    <a:pt x="147" y="81"/>
                    <a:pt x="134" y="86"/>
                    <a:pt x="124" y="94"/>
                  </a:cubicBezTo>
                  <a:cubicBezTo>
                    <a:pt x="113" y="102"/>
                    <a:pt x="105" y="113"/>
                    <a:pt x="99" y="127"/>
                  </a:cubicBezTo>
                  <a:cubicBezTo>
                    <a:pt x="93" y="140"/>
                    <a:pt x="90" y="156"/>
                    <a:pt x="89" y="174"/>
                  </a:cubicBezTo>
                  <a:cubicBezTo>
                    <a:pt x="88" y="192"/>
                    <a:pt x="87" y="208"/>
                    <a:pt x="87" y="224"/>
                  </a:cubicBezTo>
                  <a:lnTo>
                    <a:pt x="87" y="372"/>
                  </a:lnTo>
                  <a:lnTo>
                    <a:pt x="0" y="372"/>
                  </a:lnTo>
                  <a:lnTo>
                    <a:pt x="0" y="9"/>
                  </a:lnTo>
                  <a:lnTo>
                    <a:pt x="73" y="9"/>
                  </a:lnTo>
                  <a:lnTo>
                    <a:pt x="80" y="56"/>
                  </a:lnTo>
                  <a:cubicBezTo>
                    <a:pt x="90" y="37"/>
                    <a:pt x="106" y="23"/>
                    <a:pt x="125" y="14"/>
                  </a:cubicBezTo>
                  <a:cubicBezTo>
                    <a:pt x="145" y="5"/>
                    <a:pt x="166" y="0"/>
                    <a:pt x="187" y="0"/>
                  </a:cubicBezTo>
                  <a:cubicBezTo>
                    <a:pt x="206" y="0"/>
                    <a:pt x="224" y="3"/>
                    <a:pt x="239" y="10"/>
                  </a:cubicBezTo>
                  <a:cubicBezTo>
                    <a:pt x="254" y="16"/>
                    <a:pt x="267" y="26"/>
                    <a:pt x="277" y="37"/>
                  </a:cubicBezTo>
                  <a:cubicBezTo>
                    <a:pt x="288" y="48"/>
                    <a:pt x="296" y="62"/>
                    <a:pt x="301" y="78"/>
                  </a:cubicBezTo>
                  <a:cubicBezTo>
                    <a:pt x="307" y="94"/>
                    <a:pt x="310" y="111"/>
                    <a:pt x="310" y="129"/>
                  </a:cubicBezTo>
                  <a:lnTo>
                    <a:pt x="310" y="372"/>
                  </a:lnTo>
                  <a:lnTo>
                    <a:pt x="222" y="372"/>
                  </a:lnTo>
                  <a:lnTo>
                    <a:pt x="222" y="14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C52BF99-5D01-4E41-AD03-5B7B5484D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959" y="3729051"/>
              <a:ext cx="90488" cy="173037"/>
            </a:xfrm>
            <a:custGeom>
              <a:avLst/>
              <a:gdLst>
                <a:gd name="T0" fmla="*/ 250 w 252"/>
                <a:gd name="T1" fmla="*/ 471 h 482"/>
                <a:gd name="T2" fmla="*/ 176 w 252"/>
                <a:gd name="T3" fmla="*/ 481 h 482"/>
                <a:gd name="T4" fmla="*/ 93 w 252"/>
                <a:gd name="T5" fmla="*/ 451 h 482"/>
                <a:gd name="T6" fmla="*/ 66 w 252"/>
                <a:gd name="T7" fmla="*/ 369 h 482"/>
                <a:gd name="T8" fmla="*/ 66 w 252"/>
                <a:gd name="T9" fmla="*/ 185 h 482"/>
                <a:gd name="T10" fmla="*/ 0 w 252"/>
                <a:gd name="T11" fmla="*/ 185 h 482"/>
                <a:gd name="T12" fmla="*/ 0 w 252"/>
                <a:gd name="T13" fmla="*/ 113 h 482"/>
                <a:gd name="T14" fmla="*/ 66 w 252"/>
                <a:gd name="T15" fmla="*/ 113 h 482"/>
                <a:gd name="T16" fmla="*/ 66 w 252"/>
                <a:gd name="T17" fmla="*/ 21 h 482"/>
                <a:gd name="T18" fmla="*/ 153 w 252"/>
                <a:gd name="T19" fmla="*/ 0 h 482"/>
                <a:gd name="T20" fmla="*/ 153 w 252"/>
                <a:gd name="T21" fmla="*/ 113 h 482"/>
                <a:gd name="T22" fmla="*/ 245 w 252"/>
                <a:gd name="T23" fmla="*/ 113 h 482"/>
                <a:gd name="T24" fmla="*/ 245 w 252"/>
                <a:gd name="T25" fmla="*/ 185 h 482"/>
                <a:gd name="T26" fmla="*/ 153 w 252"/>
                <a:gd name="T27" fmla="*/ 185 h 482"/>
                <a:gd name="T28" fmla="*/ 153 w 252"/>
                <a:gd name="T29" fmla="*/ 361 h 482"/>
                <a:gd name="T30" fmla="*/ 163 w 252"/>
                <a:gd name="T31" fmla="*/ 392 h 482"/>
                <a:gd name="T32" fmla="*/ 194 w 252"/>
                <a:gd name="T33" fmla="*/ 401 h 482"/>
                <a:gd name="T34" fmla="*/ 220 w 252"/>
                <a:gd name="T35" fmla="*/ 400 h 482"/>
                <a:gd name="T36" fmla="*/ 251 w 252"/>
                <a:gd name="T37" fmla="*/ 397 h 482"/>
                <a:gd name="T38" fmla="*/ 251 w 252"/>
                <a:gd name="T39" fmla="*/ 471 h 482"/>
                <a:gd name="T40" fmla="*/ 250 w 252"/>
                <a:gd name="T41" fmla="*/ 471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482">
                  <a:moveTo>
                    <a:pt x="250" y="471"/>
                  </a:moveTo>
                  <a:cubicBezTo>
                    <a:pt x="225" y="477"/>
                    <a:pt x="200" y="481"/>
                    <a:pt x="176" y="481"/>
                  </a:cubicBezTo>
                  <a:cubicBezTo>
                    <a:pt x="139" y="481"/>
                    <a:pt x="111" y="471"/>
                    <a:pt x="93" y="451"/>
                  </a:cubicBezTo>
                  <a:cubicBezTo>
                    <a:pt x="75" y="431"/>
                    <a:pt x="66" y="404"/>
                    <a:pt x="66" y="369"/>
                  </a:cubicBezTo>
                  <a:lnTo>
                    <a:pt x="66" y="185"/>
                  </a:lnTo>
                  <a:lnTo>
                    <a:pt x="0" y="185"/>
                  </a:lnTo>
                  <a:lnTo>
                    <a:pt x="0" y="113"/>
                  </a:lnTo>
                  <a:lnTo>
                    <a:pt x="66" y="113"/>
                  </a:lnTo>
                  <a:lnTo>
                    <a:pt x="66" y="21"/>
                  </a:lnTo>
                  <a:lnTo>
                    <a:pt x="153" y="0"/>
                  </a:lnTo>
                  <a:lnTo>
                    <a:pt x="153" y="113"/>
                  </a:lnTo>
                  <a:lnTo>
                    <a:pt x="245" y="113"/>
                  </a:lnTo>
                  <a:lnTo>
                    <a:pt x="245" y="185"/>
                  </a:lnTo>
                  <a:lnTo>
                    <a:pt x="153" y="185"/>
                  </a:lnTo>
                  <a:lnTo>
                    <a:pt x="153" y="361"/>
                  </a:lnTo>
                  <a:cubicBezTo>
                    <a:pt x="153" y="375"/>
                    <a:pt x="157" y="385"/>
                    <a:pt x="163" y="392"/>
                  </a:cubicBezTo>
                  <a:cubicBezTo>
                    <a:pt x="170" y="398"/>
                    <a:pt x="180" y="401"/>
                    <a:pt x="194" y="401"/>
                  </a:cubicBezTo>
                  <a:cubicBezTo>
                    <a:pt x="203" y="401"/>
                    <a:pt x="212" y="401"/>
                    <a:pt x="220" y="400"/>
                  </a:cubicBezTo>
                  <a:cubicBezTo>
                    <a:pt x="228" y="400"/>
                    <a:pt x="238" y="399"/>
                    <a:pt x="251" y="397"/>
                  </a:cubicBezTo>
                  <a:lnTo>
                    <a:pt x="251" y="471"/>
                  </a:lnTo>
                  <a:lnTo>
                    <a:pt x="250" y="471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7FCBF6B-93C1-463E-8559-C9A22B55D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4" y="3767151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9 w 334"/>
                <a:gd name="T7" fmla="*/ 217 h 382"/>
                <a:gd name="T8" fmla="*/ 96 w 334"/>
                <a:gd name="T9" fmla="*/ 257 h 382"/>
                <a:gd name="T10" fmla="*/ 116 w 334"/>
                <a:gd name="T11" fmla="*/ 289 h 382"/>
                <a:gd name="T12" fmla="*/ 138 w 334"/>
                <a:gd name="T13" fmla="*/ 304 h 382"/>
                <a:gd name="T14" fmla="*/ 170 w 334"/>
                <a:gd name="T15" fmla="*/ 311 h 382"/>
                <a:gd name="T16" fmla="*/ 201 w 334"/>
                <a:gd name="T17" fmla="*/ 307 h 382"/>
                <a:gd name="T18" fmla="*/ 223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8 w 334"/>
                <a:gd name="T29" fmla="*/ 369 h 382"/>
                <a:gd name="T30" fmla="*/ 171 w 334"/>
                <a:gd name="T31" fmla="*/ 381 h 382"/>
                <a:gd name="T32" fmla="*/ 106 w 334"/>
                <a:gd name="T33" fmla="*/ 369 h 382"/>
                <a:gd name="T34" fmla="*/ 56 w 334"/>
                <a:gd name="T35" fmla="*/ 336 h 382"/>
                <a:gd name="T36" fmla="*/ 15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3 w 334"/>
                <a:gd name="T43" fmla="*/ 46 h 382"/>
                <a:gd name="T44" fmla="*/ 102 w 334"/>
                <a:gd name="T45" fmla="*/ 13 h 382"/>
                <a:gd name="T46" fmla="*/ 169 w 334"/>
                <a:gd name="T47" fmla="*/ 0 h 382"/>
                <a:gd name="T48" fmla="*/ 244 w 334"/>
                <a:gd name="T49" fmla="*/ 17 h 382"/>
                <a:gd name="T50" fmla="*/ 302 w 334"/>
                <a:gd name="T51" fmla="*/ 67 h 382"/>
                <a:gd name="T52" fmla="*/ 328 w 334"/>
                <a:gd name="T53" fmla="*/ 128 h 382"/>
                <a:gd name="T54" fmla="*/ 333 w 334"/>
                <a:gd name="T55" fmla="*/ 193 h 382"/>
                <a:gd name="T56" fmla="*/ 223 w 334"/>
                <a:gd name="T57" fmla="*/ 91 h 382"/>
                <a:gd name="T58" fmla="*/ 201 w 334"/>
                <a:gd name="T59" fmla="*/ 76 h 382"/>
                <a:gd name="T60" fmla="*/ 168 w 334"/>
                <a:gd name="T61" fmla="*/ 70 h 382"/>
                <a:gd name="T62" fmla="*/ 133 w 334"/>
                <a:gd name="T63" fmla="*/ 78 h 382"/>
                <a:gd name="T64" fmla="*/ 107 w 334"/>
                <a:gd name="T65" fmla="*/ 97 h 382"/>
                <a:gd name="T66" fmla="*/ 93 w 334"/>
                <a:gd name="T67" fmla="*/ 122 h 382"/>
                <a:gd name="T68" fmla="*/ 88 w 334"/>
                <a:gd name="T69" fmla="*/ 154 h 382"/>
                <a:gd name="T70" fmla="*/ 246 w 334"/>
                <a:gd name="T71" fmla="*/ 154 h 382"/>
                <a:gd name="T72" fmla="*/ 223 w 334"/>
                <a:gd name="T73" fmla="*/ 9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3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9" y="217"/>
                  </a:lnTo>
                  <a:cubicBezTo>
                    <a:pt x="89" y="231"/>
                    <a:pt x="91" y="245"/>
                    <a:pt x="96" y="257"/>
                  </a:cubicBezTo>
                  <a:cubicBezTo>
                    <a:pt x="100" y="270"/>
                    <a:pt x="107" y="280"/>
                    <a:pt x="116" y="289"/>
                  </a:cubicBezTo>
                  <a:cubicBezTo>
                    <a:pt x="122" y="295"/>
                    <a:pt x="130" y="300"/>
                    <a:pt x="138" y="304"/>
                  </a:cubicBezTo>
                  <a:cubicBezTo>
                    <a:pt x="147" y="309"/>
                    <a:pt x="157" y="311"/>
                    <a:pt x="170" y="311"/>
                  </a:cubicBezTo>
                  <a:cubicBezTo>
                    <a:pt x="182" y="311"/>
                    <a:pt x="193" y="310"/>
                    <a:pt x="201" y="307"/>
                  </a:cubicBezTo>
                  <a:cubicBezTo>
                    <a:pt x="209" y="305"/>
                    <a:pt x="216" y="300"/>
                    <a:pt x="223" y="293"/>
                  </a:cubicBezTo>
                  <a:cubicBezTo>
                    <a:pt x="231" y="285"/>
                    <a:pt x="237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20" y="285"/>
                    <a:pt x="313" y="298"/>
                  </a:cubicBezTo>
                  <a:cubicBezTo>
                    <a:pt x="307" y="311"/>
                    <a:pt x="300" y="321"/>
                    <a:pt x="293" y="330"/>
                  </a:cubicBezTo>
                  <a:cubicBezTo>
                    <a:pt x="278" y="348"/>
                    <a:pt x="260" y="361"/>
                    <a:pt x="238" y="369"/>
                  </a:cubicBezTo>
                  <a:cubicBezTo>
                    <a:pt x="217" y="377"/>
                    <a:pt x="194" y="381"/>
                    <a:pt x="171" y="381"/>
                  </a:cubicBezTo>
                  <a:cubicBezTo>
                    <a:pt x="146" y="381"/>
                    <a:pt x="124" y="377"/>
                    <a:pt x="106" y="369"/>
                  </a:cubicBezTo>
                  <a:cubicBezTo>
                    <a:pt x="87" y="360"/>
                    <a:pt x="71" y="350"/>
                    <a:pt x="56" y="336"/>
                  </a:cubicBezTo>
                  <a:cubicBezTo>
                    <a:pt x="38" y="318"/>
                    <a:pt x="24" y="297"/>
                    <a:pt x="15" y="272"/>
                  </a:cubicBezTo>
                  <a:cubicBezTo>
                    <a:pt x="5" y="248"/>
                    <a:pt x="0" y="221"/>
                    <a:pt x="0" y="191"/>
                  </a:cubicBezTo>
                  <a:cubicBezTo>
                    <a:pt x="0" y="161"/>
                    <a:pt x="5" y="134"/>
                    <a:pt x="13" y="109"/>
                  </a:cubicBezTo>
                  <a:cubicBezTo>
                    <a:pt x="22" y="85"/>
                    <a:pt x="35" y="64"/>
                    <a:pt x="53" y="46"/>
                  </a:cubicBezTo>
                  <a:cubicBezTo>
                    <a:pt x="66" y="33"/>
                    <a:pt x="83" y="21"/>
                    <a:pt x="102" y="13"/>
                  </a:cubicBezTo>
                  <a:cubicBezTo>
                    <a:pt x="121" y="5"/>
                    <a:pt x="144" y="0"/>
                    <a:pt x="169" y="0"/>
                  </a:cubicBezTo>
                  <a:cubicBezTo>
                    <a:pt x="196" y="0"/>
                    <a:pt x="221" y="6"/>
                    <a:pt x="244" y="17"/>
                  </a:cubicBezTo>
                  <a:cubicBezTo>
                    <a:pt x="268" y="28"/>
                    <a:pt x="287" y="45"/>
                    <a:pt x="302" y="67"/>
                  </a:cubicBezTo>
                  <a:cubicBezTo>
                    <a:pt x="315" y="87"/>
                    <a:pt x="324" y="107"/>
                    <a:pt x="328" y="128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23" y="91"/>
                  </a:moveTo>
                  <a:cubicBezTo>
                    <a:pt x="217" y="85"/>
                    <a:pt x="210" y="80"/>
                    <a:pt x="201" y="76"/>
                  </a:cubicBezTo>
                  <a:cubicBezTo>
                    <a:pt x="192" y="72"/>
                    <a:pt x="181" y="70"/>
                    <a:pt x="168" y="70"/>
                  </a:cubicBezTo>
                  <a:cubicBezTo>
                    <a:pt x="155" y="70"/>
                    <a:pt x="144" y="73"/>
                    <a:pt x="133" y="78"/>
                  </a:cubicBezTo>
                  <a:cubicBezTo>
                    <a:pt x="123" y="83"/>
                    <a:pt x="114" y="90"/>
                    <a:pt x="107" y="97"/>
                  </a:cubicBezTo>
                  <a:cubicBezTo>
                    <a:pt x="101" y="105"/>
                    <a:pt x="96" y="113"/>
                    <a:pt x="93" y="122"/>
                  </a:cubicBezTo>
                  <a:cubicBezTo>
                    <a:pt x="91" y="131"/>
                    <a:pt x="89" y="142"/>
                    <a:pt x="88" y="154"/>
                  </a:cubicBezTo>
                  <a:lnTo>
                    <a:pt x="246" y="154"/>
                  </a:lnTo>
                  <a:cubicBezTo>
                    <a:pt x="245" y="127"/>
                    <a:pt x="238" y="106"/>
                    <a:pt x="223" y="91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04BE6D4-3EB8-447E-A581-C8ADCB6AA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72" y="3768739"/>
              <a:ext cx="76200" cy="131763"/>
            </a:xfrm>
            <a:custGeom>
              <a:avLst/>
              <a:gdLst>
                <a:gd name="T0" fmla="*/ 182 w 213"/>
                <a:gd name="T1" fmla="*/ 82 h 368"/>
                <a:gd name="T2" fmla="*/ 112 w 213"/>
                <a:gd name="T3" fmla="*/ 110 h 368"/>
                <a:gd name="T4" fmla="*/ 88 w 213"/>
                <a:gd name="T5" fmla="*/ 184 h 368"/>
                <a:gd name="T6" fmla="*/ 88 w 213"/>
                <a:gd name="T7" fmla="*/ 367 h 368"/>
                <a:gd name="T8" fmla="*/ 0 w 213"/>
                <a:gd name="T9" fmla="*/ 367 h 368"/>
                <a:gd name="T10" fmla="*/ 0 w 213"/>
                <a:gd name="T11" fmla="*/ 4 h 368"/>
                <a:gd name="T12" fmla="*/ 74 w 213"/>
                <a:gd name="T13" fmla="*/ 4 h 368"/>
                <a:gd name="T14" fmla="*/ 82 w 213"/>
                <a:gd name="T15" fmla="*/ 59 h 368"/>
                <a:gd name="T16" fmla="*/ 123 w 213"/>
                <a:gd name="T17" fmla="*/ 14 h 368"/>
                <a:gd name="T18" fmla="*/ 184 w 213"/>
                <a:gd name="T19" fmla="*/ 0 h 368"/>
                <a:gd name="T20" fmla="*/ 212 w 213"/>
                <a:gd name="T21" fmla="*/ 2 h 368"/>
                <a:gd name="T22" fmla="*/ 212 w 213"/>
                <a:gd name="T23" fmla="*/ 85 h 368"/>
                <a:gd name="T24" fmla="*/ 182 w 213"/>
                <a:gd name="T25" fmla="*/ 8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368">
                  <a:moveTo>
                    <a:pt x="182" y="82"/>
                  </a:moveTo>
                  <a:cubicBezTo>
                    <a:pt x="151" y="82"/>
                    <a:pt x="128" y="91"/>
                    <a:pt x="112" y="110"/>
                  </a:cubicBezTo>
                  <a:cubicBezTo>
                    <a:pt x="96" y="130"/>
                    <a:pt x="88" y="154"/>
                    <a:pt x="88" y="184"/>
                  </a:cubicBezTo>
                  <a:lnTo>
                    <a:pt x="88" y="367"/>
                  </a:lnTo>
                  <a:lnTo>
                    <a:pt x="0" y="367"/>
                  </a:lnTo>
                  <a:lnTo>
                    <a:pt x="0" y="4"/>
                  </a:lnTo>
                  <a:lnTo>
                    <a:pt x="74" y="4"/>
                  </a:lnTo>
                  <a:lnTo>
                    <a:pt x="82" y="59"/>
                  </a:lnTo>
                  <a:cubicBezTo>
                    <a:pt x="90" y="38"/>
                    <a:pt x="104" y="23"/>
                    <a:pt x="123" y="14"/>
                  </a:cubicBezTo>
                  <a:cubicBezTo>
                    <a:pt x="143" y="4"/>
                    <a:pt x="163" y="0"/>
                    <a:pt x="184" y="0"/>
                  </a:cubicBezTo>
                  <a:cubicBezTo>
                    <a:pt x="193" y="0"/>
                    <a:pt x="202" y="0"/>
                    <a:pt x="212" y="2"/>
                  </a:cubicBezTo>
                  <a:lnTo>
                    <a:pt x="212" y="85"/>
                  </a:lnTo>
                  <a:cubicBezTo>
                    <a:pt x="201" y="83"/>
                    <a:pt x="191" y="82"/>
                    <a:pt x="182" y="82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23A9467-DB8A-465D-8F8D-E2AA65448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45" y="3792552"/>
              <a:ext cx="23812" cy="30162"/>
            </a:xfrm>
            <a:custGeom>
              <a:avLst/>
              <a:gdLst>
                <a:gd name="T0" fmla="*/ 41 w 64"/>
                <a:gd name="T1" fmla="*/ 20 h 84"/>
                <a:gd name="T2" fmla="*/ 18 w 64"/>
                <a:gd name="T3" fmla="*/ 5 h 84"/>
                <a:gd name="T4" fmla="*/ 0 w 64"/>
                <a:gd name="T5" fmla="*/ 0 h 84"/>
                <a:gd name="T6" fmla="*/ 0 w 64"/>
                <a:gd name="T7" fmla="*/ 83 h 84"/>
                <a:gd name="T8" fmla="*/ 63 w 64"/>
                <a:gd name="T9" fmla="*/ 83 h 84"/>
                <a:gd name="T10" fmla="*/ 41 w 64"/>
                <a:gd name="T11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4">
                  <a:moveTo>
                    <a:pt x="41" y="20"/>
                  </a:moveTo>
                  <a:cubicBezTo>
                    <a:pt x="35" y="14"/>
                    <a:pt x="27" y="9"/>
                    <a:pt x="18" y="5"/>
                  </a:cubicBezTo>
                  <a:cubicBezTo>
                    <a:pt x="13" y="3"/>
                    <a:pt x="7" y="1"/>
                    <a:pt x="0" y="0"/>
                  </a:cubicBezTo>
                  <a:lnTo>
                    <a:pt x="0" y="83"/>
                  </a:lnTo>
                  <a:lnTo>
                    <a:pt x="63" y="83"/>
                  </a:lnTo>
                  <a:cubicBezTo>
                    <a:pt x="63" y="56"/>
                    <a:pt x="55" y="35"/>
                    <a:pt x="41" y="20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C0D9238-AB3B-4DF7-B7F2-4ECFB85DF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1533" y="3792552"/>
              <a:ext cx="23813" cy="30162"/>
            </a:xfrm>
            <a:custGeom>
              <a:avLst/>
              <a:gdLst>
                <a:gd name="T0" fmla="*/ 19 w 65"/>
                <a:gd name="T1" fmla="*/ 25 h 83"/>
                <a:gd name="T2" fmla="*/ 5 w 65"/>
                <a:gd name="T3" fmla="*/ 50 h 83"/>
                <a:gd name="T4" fmla="*/ 0 w 65"/>
                <a:gd name="T5" fmla="*/ 82 h 83"/>
                <a:gd name="T6" fmla="*/ 64 w 65"/>
                <a:gd name="T7" fmla="*/ 82 h 83"/>
                <a:gd name="T8" fmla="*/ 64 w 65"/>
                <a:gd name="T9" fmla="*/ 0 h 83"/>
                <a:gd name="T10" fmla="*/ 44 w 65"/>
                <a:gd name="T11" fmla="*/ 6 h 83"/>
                <a:gd name="T12" fmla="*/ 19 w 65"/>
                <a:gd name="T13" fmla="*/ 2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3">
                  <a:moveTo>
                    <a:pt x="19" y="25"/>
                  </a:moveTo>
                  <a:cubicBezTo>
                    <a:pt x="12" y="33"/>
                    <a:pt x="8" y="42"/>
                    <a:pt x="5" y="50"/>
                  </a:cubicBezTo>
                  <a:cubicBezTo>
                    <a:pt x="2" y="59"/>
                    <a:pt x="0" y="70"/>
                    <a:pt x="0" y="82"/>
                  </a:cubicBezTo>
                  <a:lnTo>
                    <a:pt x="64" y="82"/>
                  </a:lnTo>
                  <a:lnTo>
                    <a:pt x="64" y="0"/>
                  </a:lnTo>
                  <a:cubicBezTo>
                    <a:pt x="57" y="1"/>
                    <a:pt x="50" y="3"/>
                    <a:pt x="44" y="6"/>
                  </a:cubicBezTo>
                  <a:cubicBezTo>
                    <a:pt x="34" y="11"/>
                    <a:pt x="25" y="18"/>
                    <a:pt x="19" y="25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FF1FC7B-4F34-4376-90AD-D781382ED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483" y="3792552"/>
              <a:ext cx="57150" cy="30162"/>
            </a:xfrm>
            <a:custGeom>
              <a:avLst/>
              <a:gdLst>
                <a:gd name="T0" fmla="*/ 112 w 158"/>
                <a:gd name="T1" fmla="*/ 6 h 85"/>
                <a:gd name="T2" fmla="*/ 79 w 158"/>
                <a:gd name="T3" fmla="*/ 0 h 85"/>
                <a:gd name="T4" fmla="*/ 44 w 158"/>
                <a:gd name="T5" fmla="*/ 8 h 85"/>
                <a:gd name="T6" fmla="*/ 19 w 158"/>
                <a:gd name="T7" fmla="*/ 27 h 85"/>
                <a:gd name="T8" fmla="*/ 5 w 158"/>
                <a:gd name="T9" fmla="*/ 52 h 85"/>
                <a:gd name="T10" fmla="*/ 0 w 158"/>
                <a:gd name="T11" fmla="*/ 84 h 85"/>
                <a:gd name="T12" fmla="*/ 157 w 158"/>
                <a:gd name="T13" fmla="*/ 84 h 85"/>
                <a:gd name="T14" fmla="*/ 135 w 158"/>
                <a:gd name="T15" fmla="*/ 21 h 85"/>
                <a:gd name="T16" fmla="*/ 112 w 158"/>
                <a:gd name="T17" fmla="*/ 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85">
                  <a:moveTo>
                    <a:pt x="112" y="6"/>
                  </a:moveTo>
                  <a:cubicBezTo>
                    <a:pt x="103" y="2"/>
                    <a:pt x="92" y="0"/>
                    <a:pt x="79" y="0"/>
                  </a:cubicBezTo>
                  <a:cubicBezTo>
                    <a:pt x="66" y="0"/>
                    <a:pt x="54" y="3"/>
                    <a:pt x="44" y="8"/>
                  </a:cubicBezTo>
                  <a:cubicBezTo>
                    <a:pt x="34" y="13"/>
                    <a:pt x="25" y="20"/>
                    <a:pt x="19" y="27"/>
                  </a:cubicBezTo>
                  <a:cubicBezTo>
                    <a:pt x="12" y="35"/>
                    <a:pt x="7" y="44"/>
                    <a:pt x="5" y="52"/>
                  </a:cubicBezTo>
                  <a:cubicBezTo>
                    <a:pt x="2" y="61"/>
                    <a:pt x="0" y="72"/>
                    <a:pt x="0" y="84"/>
                  </a:cubicBezTo>
                  <a:lnTo>
                    <a:pt x="157" y="84"/>
                  </a:lnTo>
                  <a:cubicBezTo>
                    <a:pt x="157" y="57"/>
                    <a:pt x="149" y="36"/>
                    <a:pt x="135" y="21"/>
                  </a:cubicBezTo>
                  <a:cubicBezTo>
                    <a:pt x="129" y="15"/>
                    <a:pt x="121" y="10"/>
                    <a:pt x="112" y="6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FA531A0-E259-41CC-91CA-EFC8D04DF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45" y="3684600"/>
              <a:ext cx="863601" cy="273051"/>
            </a:xfrm>
            <a:custGeom>
              <a:avLst/>
              <a:gdLst>
                <a:gd name="T0" fmla="*/ 2260 w 2400"/>
                <a:gd name="T1" fmla="*/ 340 h 760"/>
                <a:gd name="T2" fmla="*/ 2399 w 2400"/>
                <a:gd name="T3" fmla="*/ 0 h 760"/>
                <a:gd name="T4" fmla="*/ 119 w 2400"/>
                <a:gd name="T5" fmla="*/ 298 h 760"/>
                <a:gd name="T6" fmla="*/ 150 w 2400"/>
                <a:gd name="T7" fmla="*/ 447 h 760"/>
                <a:gd name="T8" fmla="*/ 40 w 2400"/>
                <a:gd name="T9" fmla="*/ 524 h 760"/>
                <a:gd name="T10" fmla="*/ 111 w 2400"/>
                <a:gd name="T11" fmla="*/ 560 h 760"/>
                <a:gd name="T12" fmla="*/ 2399 w 2400"/>
                <a:gd name="T13" fmla="*/ 759 h 760"/>
                <a:gd name="T14" fmla="*/ 563 w 2400"/>
                <a:gd name="T15" fmla="*/ 515 h 760"/>
                <a:gd name="T16" fmla="*/ 298 w 2400"/>
                <a:gd name="T17" fmla="*/ 600 h 760"/>
                <a:gd name="T18" fmla="*/ 269 w 2400"/>
                <a:gd name="T19" fmla="*/ 445 h 760"/>
                <a:gd name="T20" fmla="*/ 378 w 2400"/>
                <a:gd name="T21" fmla="*/ 532 h 760"/>
                <a:gd name="T22" fmla="*/ 484 w 2400"/>
                <a:gd name="T23" fmla="*/ 458 h 760"/>
                <a:gd name="T24" fmla="*/ 315 w 2400"/>
                <a:gd name="T25" fmla="*/ 386 h 760"/>
                <a:gd name="T26" fmla="*/ 191 w 2400"/>
                <a:gd name="T27" fmla="*/ 249 h 760"/>
                <a:gd name="T28" fmla="*/ 378 w 2400"/>
                <a:gd name="T29" fmla="*/ 98 h 760"/>
                <a:gd name="T30" fmla="*/ 567 w 2400"/>
                <a:gd name="T31" fmla="*/ 252 h 760"/>
                <a:gd name="T32" fmla="*/ 420 w 2400"/>
                <a:gd name="T33" fmla="*/ 184 h 760"/>
                <a:gd name="T34" fmla="*/ 285 w 2400"/>
                <a:gd name="T35" fmla="*/ 222 h 760"/>
                <a:gd name="T36" fmla="*/ 384 w 2400"/>
                <a:gd name="T37" fmla="*/ 306 h 760"/>
                <a:gd name="T38" fmla="*/ 564 w 2400"/>
                <a:gd name="T39" fmla="*/ 398 h 760"/>
                <a:gd name="T40" fmla="*/ 720 w 2400"/>
                <a:gd name="T41" fmla="*/ 511 h 760"/>
                <a:gd name="T42" fmla="*/ 829 w 2400"/>
                <a:gd name="T43" fmla="*/ 507 h 760"/>
                <a:gd name="T44" fmla="*/ 917 w 2400"/>
                <a:gd name="T45" fmla="*/ 516 h 760"/>
                <a:gd name="T46" fmla="*/ 698 w 2400"/>
                <a:gd name="T47" fmla="*/ 593 h 760"/>
                <a:gd name="T48" fmla="*/ 616 w 2400"/>
                <a:gd name="T49" fmla="*/ 346 h 760"/>
                <a:gd name="T50" fmla="*/ 847 w 2400"/>
                <a:gd name="T51" fmla="*/ 247 h 760"/>
                <a:gd name="T52" fmla="*/ 839 w 2400"/>
                <a:gd name="T53" fmla="*/ 366 h 760"/>
                <a:gd name="T54" fmla="*/ 773 w 2400"/>
                <a:gd name="T55" fmla="*/ 306 h 760"/>
                <a:gd name="T56" fmla="*/ 695 w 2400"/>
                <a:gd name="T57" fmla="*/ 420 h 760"/>
                <a:gd name="T58" fmla="*/ 983 w 2400"/>
                <a:gd name="T59" fmla="*/ 240 h 760"/>
                <a:gd name="T60" fmla="*/ 980 w 2400"/>
                <a:gd name="T61" fmla="*/ 189 h 760"/>
                <a:gd name="T62" fmla="*/ 1468 w 2400"/>
                <a:gd name="T63" fmla="*/ 432 h 760"/>
                <a:gd name="T64" fmla="*/ 1251 w 2400"/>
                <a:gd name="T65" fmla="*/ 519 h 760"/>
                <a:gd name="T66" fmla="*/ 1358 w 2400"/>
                <a:gd name="T67" fmla="*/ 524 h 760"/>
                <a:gd name="T68" fmla="*/ 1429 w 2400"/>
                <a:gd name="T69" fmla="*/ 560 h 760"/>
                <a:gd name="T70" fmla="*/ 1192 w 2400"/>
                <a:gd name="T71" fmla="*/ 566 h 760"/>
                <a:gd name="T72" fmla="*/ 1188 w 2400"/>
                <a:gd name="T73" fmla="*/ 277 h 760"/>
                <a:gd name="T74" fmla="*/ 1437 w 2400"/>
                <a:gd name="T75" fmla="*/ 298 h 760"/>
                <a:gd name="T76" fmla="*/ 1752 w 2400"/>
                <a:gd name="T77" fmla="*/ 602 h 760"/>
                <a:gd name="T78" fmla="*/ 1653 w 2400"/>
                <a:gd name="T79" fmla="*/ 324 h 760"/>
                <a:gd name="T80" fmla="*/ 1617 w 2400"/>
                <a:gd name="T81" fmla="*/ 602 h 760"/>
                <a:gd name="T82" fmla="*/ 1609 w 2400"/>
                <a:gd name="T83" fmla="*/ 286 h 760"/>
                <a:gd name="T84" fmla="*/ 1807 w 2400"/>
                <a:gd name="T85" fmla="*/ 267 h 760"/>
                <a:gd name="T86" fmla="*/ 1752 w 2400"/>
                <a:gd name="T87" fmla="*/ 602 h 760"/>
                <a:gd name="T88" fmla="*/ 2063 w 2400"/>
                <a:gd name="T89" fmla="*/ 534 h 760"/>
                <a:gd name="T90" fmla="*/ 2129 w 2400"/>
                <a:gd name="T91" fmla="*/ 473 h 760"/>
                <a:gd name="T92" fmla="*/ 2137 w 2400"/>
                <a:gd name="T93" fmla="*/ 593 h 760"/>
                <a:gd name="T94" fmla="*/ 1906 w 2400"/>
                <a:gd name="T95" fmla="*/ 493 h 760"/>
                <a:gd name="T96" fmla="*/ 1988 w 2400"/>
                <a:gd name="T97" fmla="*/ 248 h 760"/>
                <a:gd name="T98" fmla="*/ 2207 w 2400"/>
                <a:gd name="T99" fmla="*/ 324 h 760"/>
                <a:gd name="T100" fmla="*/ 2119 w 2400"/>
                <a:gd name="T101" fmla="*/ 332 h 760"/>
                <a:gd name="T102" fmla="*/ 2010 w 2400"/>
                <a:gd name="T103" fmla="*/ 327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0" h="760">
                  <a:moveTo>
                    <a:pt x="2303" y="566"/>
                  </a:moveTo>
                  <a:cubicBezTo>
                    <a:pt x="2284" y="549"/>
                    <a:pt x="2271" y="527"/>
                    <a:pt x="2261" y="503"/>
                  </a:cubicBezTo>
                  <a:cubicBezTo>
                    <a:pt x="2252" y="478"/>
                    <a:pt x="2247" y="451"/>
                    <a:pt x="2247" y="421"/>
                  </a:cubicBezTo>
                  <a:cubicBezTo>
                    <a:pt x="2247" y="392"/>
                    <a:pt x="2251" y="364"/>
                    <a:pt x="2260" y="340"/>
                  </a:cubicBezTo>
                  <a:cubicBezTo>
                    <a:pt x="2268" y="316"/>
                    <a:pt x="2281" y="294"/>
                    <a:pt x="2299" y="277"/>
                  </a:cubicBezTo>
                  <a:cubicBezTo>
                    <a:pt x="2313" y="263"/>
                    <a:pt x="2329" y="251"/>
                    <a:pt x="2348" y="243"/>
                  </a:cubicBezTo>
                  <a:cubicBezTo>
                    <a:pt x="2364" y="237"/>
                    <a:pt x="2380" y="233"/>
                    <a:pt x="2399" y="231"/>
                  </a:cubicBezTo>
                  <a:lnTo>
                    <a:pt x="2399" y="0"/>
                  </a:lnTo>
                  <a:lnTo>
                    <a:pt x="0" y="0"/>
                  </a:lnTo>
                  <a:lnTo>
                    <a:pt x="0" y="231"/>
                  </a:lnTo>
                  <a:cubicBezTo>
                    <a:pt x="22" y="233"/>
                    <a:pt x="43" y="238"/>
                    <a:pt x="62" y="247"/>
                  </a:cubicBezTo>
                  <a:cubicBezTo>
                    <a:pt x="85" y="258"/>
                    <a:pt x="104" y="275"/>
                    <a:pt x="119" y="298"/>
                  </a:cubicBezTo>
                  <a:cubicBezTo>
                    <a:pt x="133" y="318"/>
                    <a:pt x="141" y="337"/>
                    <a:pt x="145" y="358"/>
                  </a:cubicBezTo>
                  <a:cubicBezTo>
                    <a:pt x="149" y="378"/>
                    <a:pt x="151" y="400"/>
                    <a:pt x="151" y="423"/>
                  </a:cubicBezTo>
                  <a:cubicBezTo>
                    <a:pt x="150" y="426"/>
                    <a:pt x="150" y="429"/>
                    <a:pt x="150" y="432"/>
                  </a:cubicBezTo>
                  <a:lnTo>
                    <a:pt x="150" y="447"/>
                  </a:lnTo>
                  <a:lnTo>
                    <a:pt x="0" y="447"/>
                  </a:lnTo>
                  <a:lnTo>
                    <a:pt x="0" y="540"/>
                  </a:lnTo>
                  <a:cubicBezTo>
                    <a:pt x="7" y="540"/>
                    <a:pt x="13" y="539"/>
                    <a:pt x="18" y="537"/>
                  </a:cubicBezTo>
                  <a:cubicBezTo>
                    <a:pt x="26" y="535"/>
                    <a:pt x="34" y="530"/>
                    <a:pt x="40" y="524"/>
                  </a:cubicBezTo>
                  <a:cubicBezTo>
                    <a:pt x="49" y="515"/>
                    <a:pt x="55" y="505"/>
                    <a:pt x="58" y="493"/>
                  </a:cubicBezTo>
                  <a:lnTo>
                    <a:pt x="142" y="493"/>
                  </a:lnTo>
                  <a:cubicBezTo>
                    <a:pt x="141" y="504"/>
                    <a:pt x="137" y="515"/>
                    <a:pt x="131" y="528"/>
                  </a:cubicBezTo>
                  <a:cubicBezTo>
                    <a:pt x="125" y="541"/>
                    <a:pt x="118" y="552"/>
                    <a:pt x="111" y="560"/>
                  </a:cubicBezTo>
                  <a:cubicBezTo>
                    <a:pt x="96" y="578"/>
                    <a:pt x="77" y="591"/>
                    <a:pt x="56" y="599"/>
                  </a:cubicBezTo>
                  <a:cubicBezTo>
                    <a:pt x="38" y="606"/>
                    <a:pt x="19" y="609"/>
                    <a:pt x="0" y="611"/>
                  </a:cubicBezTo>
                  <a:lnTo>
                    <a:pt x="0" y="759"/>
                  </a:lnTo>
                  <a:lnTo>
                    <a:pt x="2399" y="759"/>
                  </a:lnTo>
                  <a:lnTo>
                    <a:pt x="2399" y="610"/>
                  </a:lnTo>
                  <a:cubicBezTo>
                    <a:pt x="2381" y="609"/>
                    <a:pt x="2366" y="605"/>
                    <a:pt x="2352" y="599"/>
                  </a:cubicBezTo>
                  <a:cubicBezTo>
                    <a:pt x="2334" y="591"/>
                    <a:pt x="2317" y="580"/>
                    <a:pt x="2303" y="566"/>
                  </a:cubicBezTo>
                  <a:close/>
                  <a:moveTo>
                    <a:pt x="563" y="515"/>
                  </a:moveTo>
                  <a:cubicBezTo>
                    <a:pt x="556" y="531"/>
                    <a:pt x="546" y="546"/>
                    <a:pt x="534" y="558"/>
                  </a:cubicBezTo>
                  <a:cubicBezTo>
                    <a:pt x="515" y="577"/>
                    <a:pt x="491" y="591"/>
                    <a:pt x="464" y="599"/>
                  </a:cubicBezTo>
                  <a:cubicBezTo>
                    <a:pt x="437" y="607"/>
                    <a:pt x="408" y="611"/>
                    <a:pt x="377" y="611"/>
                  </a:cubicBezTo>
                  <a:cubicBezTo>
                    <a:pt x="350" y="611"/>
                    <a:pt x="324" y="607"/>
                    <a:pt x="298" y="600"/>
                  </a:cubicBezTo>
                  <a:cubicBezTo>
                    <a:pt x="272" y="592"/>
                    <a:pt x="249" y="579"/>
                    <a:pt x="229" y="560"/>
                  </a:cubicBezTo>
                  <a:cubicBezTo>
                    <a:pt x="214" y="547"/>
                    <a:pt x="203" y="530"/>
                    <a:pt x="193" y="510"/>
                  </a:cubicBezTo>
                  <a:cubicBezTo>
                    <a:pt x="183" y="490"/>
                    <a:pt x="178" y="468"/>
                    <a:pt x="178" y="445"/>
                  </a:cubicBezTo>
                  <a:lnTo>
                    <a:pt x="269" y="445"/>
                  </a:lnTo>
                  <a:cubicBezTo>
                    <a:pt x="269" y="457"/>
                    <a:pt x="272" y="468"/>
                    <a:pt x="277" y="479"/>
                  </a:cubicBezTo>
                  <a:cubicBezTo>
                    <a:pt x="282" y="489"/>
                    <a:pt x="288" y="498"/>
                    <a:pt x="295" y="506"/>
                  </a:cubicBezTo>
                  <a:cubicBezTo>
                    <a:pt x="306" y="516"/>
                    <a:pt x="319" y="524"/>
                    <a:pt x="334" y="527"/>
                  </a:cubicBezTo>
                  <a:cubicBezTo>
                    <a:pt x="349" y="531"/>
                    <a:pt x="364" y="532"/>
                    <a:pt x="378" y="532"/>
                  </a:cubicBezTo>
                  <a:cubicBezTo>
                    <a:pt x="396" y="532"/>
                    <a:pt x="412" y="530"/>
                    <a:pt x="427" y="526"/>
                  </a:cubicBezTo>
                  <a:cubicBezTo>
                    <a:pt x="443" y="522"/>
                    <a:pt x="455" y="515"/>
                    <a:pt x="464" y="506"/>
                  </a:cubicBezTo>
                  <a:cubicBezTo>
                    <a:pt x="470" y="499"/>
                    <a:pt x="475" y="493"/>
                    <a:pt x="478" y="486"/>
                  </a:cubicBezTo>
                  <a:cubicBezTo>
                    <a:pt x="482" y="480"/>
                    <a:pt x="484" y="470"/>
                    <a:pt x="484" y="458"/>
                  </a:cubicBezTo>
                  <a:cubicBezTo>
                    <a:pt x="484" y="440"/>
                    <a:pt x="478" y="426"/>
                    <a:pt x="466" y="417"/>
                  </a:cubicBezTo>
                  <a:cubicBezTo>
                    <a:pt x="454" y="408"/>
                    <a:pt x="441" y="402"/>
                    <a:pt x="425" y="399"/>
                  </a:cubicBezTo>
                  <a:cubicBezTo>
                    <a:pt x="408" y="396"/>
                    <a:pt x="390" y="394"/>
                    <a:pt x="370" y="392"/>
                  </a:cubicBezTo>
                  <a:cubicBezTo>
                    <a:pt x="350" y="391"/>
                    <a:pt x="332" y="389"/>
                    <a:pt x="315" y="386"/>
                  </a:cubicBezTo>
                  <a:cubicBezTo>
                    <a:pt x="298" y="383"/>
                    <a:pt x="282" y="378"/>
                    <a:pt x="267" y="371"/>
                  </a:cubicBezTo>
                  <a:cubicBezTo>
                    <a:pt x="252" y="364"/>
                    <a:pt x="238" y="355"/>
                    <a:pt x="227" y="344"/>
                  </a:cubicBezTo>
                  <a:cubicBezTo>
                    <a:pt x="216" y="332"/>
                    <a:pt x="207" y="319"/>
                    <a:pt x="201" y="303"/>
                  </a:cubicBezTo>
                  <a:cubicBezTo>
                    <a:pt x="194" y="286"/>
                    <a:pt x="191" y="269"/>
                    <a:pt x="191" y="249"/>
                  </a:cubicBezTo>
                  <a:cubicBezTo>
                    <a:pt x="191" y="229"/>
                    <a:pt x="195" y="211"/>
                    <a:pt x="202" y="195"/>
                  </a:cubicBezTo>
                  <a:cubicBezTo>
                    <a:pt x="210" y="178"/>
                    <a:pt x="220" y="164"/>
                    <a:pt x="233" y="151"/>
                  </a:cubicBezTo>
                  <a:cubicBezTo>
                    <a:pt x="249" y="134"/>
                    <a:pt x="270" y="122"/>
                    <a:pt x="296" y="112"/>
                  </a:cubicBezTo>
                  <a:cubicBezTo>
                    <a:pt x="322" y="103"/>
                    <a:pt x="349" y="98"/>
                    <a:pt x="378" y="98"/>
                  </a:cubicBezTo>
                  <a:cubicBezTo>
                    <a:pt x="405" y="98"/>
                    <a:pt x="431" y="102"/>
                    <a:pt x="455" y="111"/>
                  </a:cubicBezTo>
                  <a:cubicBezTo>
                    <a:pt x="480" y="119"/>
                    <a:pt x="500" y="131"/>
                    <a:pt x="517" y="147"/>
                  </a:cubicBezTo>
                  <a:cubicBezTo>
                    <a:pt x="532" y="161"/>
                    <a:pt x="544" y="176"/>
                    <a:pt x="553" y="194"/>
                  </a:cubicBezTo>
                  <a:cubicBezTo>
                    <a:pt x="562" y="212"/>
                    <a:pt x="567" y="231"/>
                    <a:pt x="567" y="252"/>
                  </a:cubicBezTo>
                  <a:lnTo>
                    <a:pt x="475" y="252"/>
                  </a:lnTo>
                  <a:cubicBezTo>
                    <a:pt x="474" y="243"/>
                    <a:pt x="472" y="235"/>
                    <a:pt x="468" y="226"/>
                  </a:cubicBezTo>
                  <a:cubicBezTo>
                    <a:pt x="464" y="217"/>
                    <a:pt x="459" y="210"/>
                    <a:pt x="453" y="203"/>
                  </a:cubicBezTo>
                  <a:cubicBezTo>
                    <a:pt x="445" y="195"/>
                    <a:pt x="434" y="188"/>
                    <a:pt x="420" y="184"/>
                  </a:cubicBezTo>
                  <a:cubicBezTo>
                    <a:pt x="405" y="179"/>
                    <a:pt x="391" y="177"/>
                    <a:pt x="378" y="177"/>
                  </a:cubicBezTo>
                  <a:cubicBezTo>
                    <a:pt x="364" y="177"/>
                    <a:pt x="349" y="178"/>
                    <a:pt x="335" y="182"/>
                  </a:cubicBezTo>
                  <a:cubicBezTo>
                    <a:pt x="320" y="186"/>
                    <a:pt x="308" y="193"/>
                    <a:pt x="297" y="204"/>
                  </a:cubicBezTo>
                  <a:cubicBezTo>
                    <a:pt x="292" y="209"/>
                    <a:pt x="288" y="216"/>
                    <a:pt x="285" y="222"/>
                  </a:cubicBezTo>
                  <a:cubicBezTo>
                    <a:pt x="282" y="229"/>
                    <a:pt x="281" y="236"/>
                    <a:pt x="281" y="246"/>
                  </a:cubicBezTo>
                  <a:cubicBezTo>
                    <a:pt x="281" y="262"/>
                    <a:pt x="285" y="275"/>
                    <a:pt x="295" y="283"/>
                  </a:cubicBezTo>
                  <a:cubicBezTo>
                    <a:pt x="304" y="292"/>
                    <a:pt x="316" y="297"/>
                    <a:pt x="331" y="300"/>
                  </a:cubicBezTo>
                  <a:cubicBezTo>
                    <a:pt x="347" y="302"/>
                    <a:pt x="365" y="304"/>
                    <a:pt x="384" y="306"/>
                  </a:cubicBezTo>
                  <a:cubicBezTo>
                    <a:pt x="404" y="308"/>
                    <a:pt x="422" y="310"/>
                    <a:pt x="439" y="312"/>
                  </a:cubicBezTo>
                  <a:cubicBezTo>
                    <a:pt x="457" y="315"/>
                    <a:pt x="475" y="320"/>
                    <a:pt x="491" y="326"/>
                  </a:cubicBezTo>
                  <a:cubicBezTo>
                    <a:pt x="508" y="333"/>
                    <a:pt x="522" y="343"/>
                    <a:pt x="535" y="355"/>
                  </a:cubicBezTo>
                  <a:cubicBezTo>
                    <a:pt x="547" y="367"/>
                    <a:pt x="557" y="381"/>
                    <a:pt x="564" y="398"/>
                  </a:cubicBezTo>
                  <a:cubicBezTo>
                    <a:pt x="571" y="415"/>
                    <a:pt x="575" y="434"/>
                    <a:pt x="575" y="454"/>
                  </a:cubicBezTo>
                  <a:cubicBezTo>
                    <a:pt x="575" y="478"/>
                    <a:pt x="571" y="498"/>
                    <a:pt x="563" y="515"/>
                  </a:cubicBezTo>
                  <a:close/>
                  <a:moveTo>
                    <a:pt x="699" y="470"/>
                  </a:moveTo>
                  <a:cubicBezTo>
                    <a:pt x="702" y="486"/>
                    <a:pt x="709" y="499"/>
                    <a:pt x="720" y="511"/>
                  </a:cubicBezTo>
                  <a:cubicBezTo>
                    <a:pt x="726" y="518"/>
                    <a:pt x="733" y="523"/>
                    <a:pt x="742" y="528"/>
                  </a:cubicBezTo>
                  <a:cubicBezTo>
                    <a:pt x="750" y="532"/>
                    <a:pt x="761" y="534"/>
                    <a:pt x="773" y="534"/>
                  </a:cubicBezTo>
                  <a:cubicBezTo>
                    <a:pt x="786" y="534"/>
                    <a:pt x="798" y="532"/>
                    <a:pt x="807" y="527"/>
                  </a:cubicBezTo>
                  <a:cubicBezTo>
                    <a:pt x="816" y="521"/>
                    <a:pt x="824" y="515"/>
                    <a:pt x="829" y="507"/>
                  </a:cubicBezTo>
                  <a:cubicBezTo>
                    <a:pt x="832" y="502"/>
                    <a:pt x="834" y="497"/>
                    <a:pt x="836" y="492"/>
                  </a:cubicBezTo>
                  <a:cubicBezTo>
                    <a:pt x="838" y="486"/>
                    <a:pt x="839" y="480"/>
                    <a:pt x="839" y="473"/>
                  </a:cubicBezTo>
                  <a:lnTo>
                    <a:pt x="925" y="473"/>
                  </a:lnTo>
                  <a:cubicBezTo>
                    <a:pt x="924" y="488"/>
                    <a:pt x="921" y="502"/>
                    <a:pt x="917" y="516"/>
                  </a:cubicBezTo>
                  <a:cubicBezTo>
                    <a:pt x="912" y="529"/>
                    <a:pt x="906" y="542"/>
                    <a:pt x="897" y="552"/>
                  </a:cubicBezTo>
                  <a:cubicBezTo>
                    <a:pt x="885" y="568"/>
                    <a:pt x="868" y="582"/>
                    <a:pt x="847" y="593"/>
                  </a:cubicBezTo>
                  <a:cubicBezTo>
                    <a:pt x="825" y="604"/>
                    <a:pt x="801" y="610"/>
                    <a:pt x="773" y="610"/>
                  </a:cubicBezTo>
                  <a:cubicBezTo>
                    <a:pt x="745" y="610"/>
                    <a:pt x="720" y="604"/>
                    <a:pt x="698" y="593"/>
                  </a:cubicBezTo>
                  <a:cubicBezTo>
                    <a:pt x="676" y="581"/>
                    <a:pt x="659" y="568"/>
                    <a:pt x="646" y="552"/>
                  </a:cubicBezTo>
                  <a:cubicBezTo>
                    <a:pt x="633" y="535"/>
                    <a:pt x="623" y="515"/>
                    <a:pt x="616" y="493"/>
                  </a:cubicBezTo>
                  <a:cubicBezTo>
                    <a:pt x="610" y="471"/>
                    <a:pt x="606" y="447"/>
                    <a:pt x="606" y="420"/>
                  </a:cubicBezTo>
                  <a:cubicBezTo>
                    <a:pt x="606" y="394"/>
                    <a:pt x="610" y="369"/>
                    <a:pt x="616" y="346"/>
                  </a:cubicBezTo>
                  <a:cubicBezTo>
                    <a:pt x="623" y="324"/>
                    <a:pt x="633" y="305"/>
                    <a:pt x="646" y="288"/>
                  </a:cubicBezTo>
                  <a:cubicBezTo>
                    <a:pt x="659" y="272"/>
                    <a:pt x="676" y="259"/>
                    <a:pt x="698" y="248"/>
                  </a:cubicBezTo>
                  <a:cubicBezTo>
                    <a:pt x="720" y="236"/>
                    <a:pt x="745" y="231"/>
                    <a:pt x="773" y="231"/>
                  </a:cubicBezTo>
                  <a:cubicBezTo>
                    <a:pt x="801" y="231"/>
                    <a:pt x="825" y="236"/>
                    <a:pt x="847" y="247"/>
                  </a:cubicBezTo>
                  <a:cubicBezTo>
                    <a:pt x="868" y="259"/>
                    <a:pt x="885" y="272"/>
                    <a:pt x="897" y="288"/>
                  </a:cubicBezTo>
                  <a:cubicBezTo>
                    <a:pt x="906" y="299"/>
                    <a:pt x="912" y="311"/>
                    <a:pt x="917" y="324"/>
                  </a:cubicBezTo>
                  <a:cubicBezTo>
                    <a:pt x="921" y="337"/>
                    <a:pt x="924" y="351"/>
                    <a:pt x="925" y="366"/>
                  </a:cubicBezTo>
                  <a:lnTo>
                    <a:pt x="839" y="366"/>
                  </a:lnTo>
                  <a:cubicBezTo>
                    <a:pt x="839" y="359"/>
                    <a:pt x="838" y="353"/>
                    <a:pt x="836" y="348"/>
                  </a:cubicBezTo>
                  <a:cubicBezTo>
                    <a:pt x="834" y="342"/>
                    <a:pt x="832" y="337"/>
                    <a:pt x="829" y="332"/>
                  </a:cubicBezTo>
                  <a:cubicBezTo>
                    <a:pt x="824" y="324"/>
                    <a:pt x="816" y="319"/>
                    <a:pt x="807" y="314"/>
                  </a:cubicBezTo>
                  <a:cubicBezTo>
                    <a:pt x="798" y="309"/>
                    <a:pt x="786" y="306"/>
                    <a:pt x="773" y="306"/>
                  </a:cubicBezTo>
                  <a:cubicBezTo>
                    <a:pt x="761" y="306"/>
                    <a:pt x="750" y="308"/>
                    <a:pt x="742" y="312"/>
                  </a:cubicBezTo>
                  <a:cubicBezTo>
                    <a:pt x="733" y="317"/>
                    <a:pt x="726" y="322"/>
                    <a:pt x="720" y="327"/>
                  </a:cubicBezTo>
                  <a:cubicBezTo>
                    <a:pt x="709" y="339"/>
                    <a:pt x="702" y="353"/>
                    <a:pt x="699" y="369"/>
                  </a:cubicBezTo>
                  <a:cubicBezTo>
                    <a:pt x="697" y="386"/>
                    <a:pt x="695" y="402"/>
                    <a:pt x="695" y="420"/>
                  </a:cubicBezTo>
                  <a:cubicBezTo>
                    <a:pt x="695" y="437"/>
                    <a:pt x="697" y="453"/>
                    <a:pt x="699" y="470"/>
                  </a:cubicBezTo>
                  <a:close/>
                  <a:moveTo>
                    <a:pt x="1072" y="602"/>
                  </a:moveTo>
                  <a:lnTo>
                    <a:pt x="983" y="602"/>
                  </a:lnTo>
                  <a:lnTo>
                    <a:pt x="983" y="240"/>
                  </a:lnTo>
                  <a:lnTo>
                    <a:pt x="1072" y="240"/>
                  </a:lnTo>
                  <a:lnTo>
                    <a:pt x="1072" y="602"/>
                  </a:lnTo>
                  <a:close/>
                  <a:moveTo>
                    <a:pt x="1074" y="189"/>
                  </a:moveTo>
                  <a:lnTo>
                    <a:pt x="980" y="189"/>
                  </a:lnTo>
                  <a:lnTo>
                    <a:pt x="980" y="99"/>
                  </a:lnTo>
                  <a:lnTo>
                    <a:pt x="1074" y="99"/>
                  </a:lnTo>
                  <a:lnTo>
                    <a:pt x="1074" y="189"/>
                  </a:lnTo>
                  <a:close/>
                  <a:moveTo>
                    <a:pt x="1468" y="432"/>
                  </a:moveTo>
                  <a:lnTo>
                    <a:pt x="1468" y="447"/>
                  </a:lnTo>
                  <a:lnTo>
                    <a:pt x="1224" y="447"/>
                  </a:lnTo>
                  <a:cubicBezTo>
                    <a:pt x="1224" y="461"/>
                    <a:pt x="1227" y="475"/>
                    <a:pt x="1231" y="487"/>
                  </a:cubicBezTo>
                  <a:cubicBezTo>
                    <a:pt x="1236" y="500"/>
                    <a:pt x="1242" y="510"/>
                    <a:pt x="1251" y="519"/>
                  </a:cubicBezTo>
                  <a:cubicBezTo>
                    <a:pt x="1258" y="525"/>
                    <a:pt x="1265" y="530"/>
                    <a:pt x="1274" y="534"/>
                  </a:cubicBezTo>
                  <a:cubicBezTo>
                    <a:pt x="1282" y="539"/>
                    <a:pt x="1293" y="541"/>
                    <a:pt x="1305" y="541"/>
                  </a:cubicBezTo>
                  <a:cubicBezTo>
                    <a:pt x="1317" y="541"/>
                    <a:pt x="1328" y="540"/>
                    <a:pt x="1336" y="537"/>
                  </a:cubicBezTo>
                  <a:cubicBezTo>
                    <a:pt x="1344" y="535"/>
                    <a:pt x="1351" y="530"/>
                    <a:pt x="1358" y="524"/>
                  </a:cubicBezTo>
                  <a:cubicBezTo>
                    <a:pt x="1366" y="515"/>
                    <a:pt x="1372" y="505"/>
                    <a:pt x="1376" y="493"/>
                  </a:cubicBezTo>
                  <a:lnTo>
                    <a:pt x="1459" y="493"/>
                  </a:lnTo>
                  <a:cubicBezTo>
                    <a:pt x="1458" y="504"/>
                    <a:pt x="1456" y="515"/>
                    <a:pt x="1449" y="528"/>
                  </a:cubicBezTo>
                  <a:cubicBezTo>
                    <a:pt x="1443" y="541"/>
                    <a:pt x="1436" y="552"/>
                    <a:pt x="1429" y="560"/>
                  </a:cubicBezTo>
                  <a:cubicBezTo>
                    <a:pt x="1413" y="578"/>
                    <a:pt x="1395" y="591"/>
                    <a:pt x="1373" y="599"/>
                  </a:cubicBezTo>
                  <a:cubicBezTo>
                    <a:pt x="1352" y="607"/>
                    <a:pt x="1330" y="611"/>
                    <a:pt x="1306" y="611"/>
                  </a:cubicBezTo>
                  <a:cubicBezTo>
                    <a:pt x="1281" y="611"/>
                    <a:pt x="1259" y="607"/>
                    <a:pt x="1241" y="599"/>
                  </a:cubicBezTo>
                  <a:cubicBezTo>
                    <a:pt x="1222" y="591"/>
                    <a:pt x="1206" y="580"/>
                    <a:pt x="1192" y="566"/>
                  </a:cubicBezTo>
                  <a:cubicBezTo>
                    <a:pt x="1173" y="549"/>
                    <a:pt x="1160" y="527"/>
                    <a:pt x="1150" y="503"/>
                  </a:cubicBezTo>
                  <a:cubicBezTo>
                    <a:pt x="1140" y="478"/>
                    <a:pt x="1136" y="451"/>
                    <a:pt x="1136" y="421"/>
                  </a:cubicBezTo>
                  <a:cubicBezTo>
                    <a:pt x="1136" y="392"/>
                    <a:pt x="1140" y="364"/>
                    <a:pt x="1149" y="340"/>
                  </a:cubicBezTo>
                  <a:cubicBezTo>
                    <a:pt x="1157" y="316"/>
                    <a:pt x="1170" y="294"/>
                    <a:pt x="1188" y="277"/>
                  </a:cubicBezTo>
                  <a:cubicBezTo>
                    <a:pt x="1202" y="263"/>
                    <a:pt x="1218" y="251"/>
                    <a:pt x="1237" y="243"/>
                  </a:cubicBezTo>
                  <a:cubicBezTo>
                    <a:pt x="1257" y="235"/>
                    <a:pt x="1279" y="230"/>
                    <a:pt x="1304" y="230"/>
                  </a:cubicBezTo>
                  <a:cubicBezTo>
                    <a:pt x="1331" y="230"/>
                    <a:pt x="1356" y="236"/>
                    <a:pt x="1380" y="247"/>
                  </a:cubicBezTo>
                  <a:cubicBezTo>
                    <a:pt x="1403" y="258"/>
                    <a:pt x="1422" y="275"/>
                    <a:pt x="1437" y="298"/>
                  </a:cubicBezTo>
                  <a:cubicBezTo>
                    <a:pt x="1451" y="318"/>
                    <a:pt x="1459" y="338"/>
                    <a:pt x="1463" y="358"/>
                  </a:cubicBezTo>
                  <a:cubicBezTo>
                    <a:pt x="1467" y="379"/>
                    <a:pt x="1468" y="400"/>
                    <a:pt x="1468" y="423"/>
                  </a:cubicBezTo>
                  <a:cubicBezTo>
                    <a:pt x="1468" y="426"/>
                    <a:pt x="1468" y="429"/>
                    <a:pt x="1468" y="432"/>
                  </a:cubicBezTo>
                  <a:close/>
                  <a:moveTo>
                    <a:pt x="1752" y="602"/>
                  </a:moveTo>
                  <a:lnTo>
                    <a:pt x="1752" y="379"/>
                  </a:lnTo>
                  <a:cubicBezTo>
                    <a:pt x="1752" y="358"/>
                    <a:pt x="1748" y="341"/>
                    <a:pt x="1739" y="329"/>
                  </a:cubicBezTo>
                  <a:cubicBezTo>
                    <a:pt x="1731" y="318"/>
                    <a:pt x="1715" y="312"/>
                    <a:pt x="1692" y="312"/>
                  </a:cubicBezTo>
                  <a:cubicBezTo>
                    <a:pt x="1676" y="312"/>
                    <a:pt x="1663" y="316"/>
                    <a:pt x="1653" y="324"/>
                  </a:cubicBezTo>
                  <a:cubicBezTo>
                    <a:pt x="1643" y="332"/>
                    <a:pt x="1635" y="343"/>
                    <a:pt x="1629" y="357"/>
                  </a:cubicBezTo>
                  <a:cubicBezTo>
                    <a:pt x="1623" y="370"/>
                    <a:pt x="1619" y="386"/>
                    <a:pt x="1618" y="404"/>
                  </a:cubicBezTo>
                  <a:cubicBezTo>
                    <a:pt x="1617" y="422"/>
                    <a:pt x="1617" y="438"/>
                    <a:pt x="1617" y="454"/>
                  </a:cubicBezTo>
                  <a:lnTo>
                    <a:pt x="1617" y="602"/>
                  </a:lnTo>
                  <a:lnTo>
                    <a:pt x="1529" y="602"/>
                  </a:lnTo>
                  <a:lnTo>
                    <a:pt x="1529" y="240"/>
                  </a:lnTo>
                  <a:lnTo>
                    <a:pt x="1603" y="240"/>
                  </a:lnTo>
                  <a:lnTo>
                    <a:pt x="1609" y="286"/>
                  </a:lnTo>
                  <a:cubicBezTo>
                    <a:pt x="1620" y="267"/>
                    <a:pt x="1635" y="253"/>
                    <a:pt x="1655" y="244"/>
                  </a:cubicBezTo>
                  <a:cubicBezTo>
                    <a:pt x="1675" y="235"/>
                    <a:pt x="1695" y="230"/>
                    <a:pt x="1716" y="230"/>
                  </a:cubicBezTo>
                  <a:cubicBezTo>
                    <a:pt x="1736" y="230"/>
                    <a:pt x="1753" y="234"/>
                    <a:pt x="1768" y="240"/>
                  </a:cubicBezTo>
                  <a:cubicBezTo>
                    <a:pt x="1783" y="247"/>
                    <a:pt x="1796" y="256"/>
                    <a:pt x="1807" y="267"/>
                  </a:cubicBezTo>
                  <a:cubicBezTo>
                    <a:pt x="1817" y="279"/>
                    <a:pt x="1825" y="292"/>
                    <a:pt x="1831" y="308"/>
                  </a:cubicBezTo>
                  <a:cubicBezTo>
                    <a:pt x="1836" y="324"/>
                    <a:pt x="1839" y="341"/>
                    <a:pt x="1839" y="359"/>
                  </a:cubicBezTo>
                  <a:lnTo>
                    <a:pt x="1839" y="602"/>
                  </a:lnTo>
                  <a:lnTo>
                    <a:pt x="1752" y="602"/>
                  </a:lnTo>
                  <a:close/>
                  <a:moveTo>
                    <a:pt x="1989" y="470"/>
                  </a:moveTo>
                  <a:cubicBezTo>
                    <a:pt x="1992" y="486"/>
                    <a:pt x="1999" y="499"/>
                    <a:pt x="2010" y="511"/>
                  </a:cubicBezTo>
                  <a:cubicBezTo>
                    <a:pt x="2016" y="518"/>
                    <a:pt x="2023" y="523"/>
                    <a:pt x="2032" y="528"/>
                  </a:cubicBezTo>
                  <a:cubicBezTo>
                    <a:pt x="2040" y="532"/>
                    <a:pt x="2051" y="534"/>
                    <a:pt x="2063" y="534"/>
                  </a:cubicBezTo>
                  <a:cubicBezTo>
                    <a:pt x="2076" y="534"/>
                    <a:pt x="2088" y="532"/>
                    <a:pt x="2097" y="527"/>
                  </a:cubicBezTo>
                  <a:cubicBezTo>
                    <a:pt x="2106" y="521"/>
                    <a:pt x="2114" y="515"/>
                    <a:pt x="2119" y="507"/>
                  </a:cubicBezTo>
                  <a:cubicBezTo>
                    <a:pt x="2122" y="502"/>
                    <a:pt x="2124" y="497"/>
                    <a:pt x="2126" y="492"/>
                  </a:cubicBezTo>
                  <a:cubicBezTo>
                    <a:pt x="2128" y="486"/>
                    <a:pt x="2129" y="480"/>
                    <a:pt x="2129" y="473"/>
                  </a:cubicBezTo>
                  <a:lnTo>
                    <a:pt x="2215" y="473"/>
                  </a:lnTo>
                  <a:cubicBezTo>
                    <a:pt x="2214" y="488"/>
                    <a:pt x="2212" y="502"/>
                    <a:pt x="2207" y="516"/>
                  </a:cubicBezTo>
                  <a:cubicBezTo>
                    <a:pt x="2202" y="529"/>
                    <a:pt x="2196" y="542"/>
                    <a:pt x="2187" y="552"/>
                  </a:cubicBezTo>
                  <a:cubicBezTo>
                    <a:pt x="2175" y="568"/>
                    <a:pt x="2158" y="582"/>
                    <a:pt x="2137" y="593"/>
                  </a:cubicBezTo>
                  <a:cubicBezTo>
                    <a:pt x="2115" y="604"/>
                    <a:pt x="2091" y="610"/>
                    <a:pt x="2063" y="610"/>
                  </a:cubicBezTo>
                  <a:cubicBezTo>
                    <a:pt x="2035" y="610"/>
                    <a:pt x="2010" y="604"/>
                    <a:pt x="1988" y="593"/>
                  </a:cubicBezTo>
                  <a:cubicBezTo>
                    <a:pt x="1966" y="581"/>
                    <a:pt x="1949" y="568"/>
                    <a:pt x="1936" y="552"/>
                  </a:cubicBezTo>
                  <a:cubicBezTo>
                    <a:pt x="1923" y="535"/>
                    <a:pt x="1913" y="515"/>
                    <a:pt x="1906" y="493"/>
                  </a:cubicBezTo>
                  <a:cubicBezTo>
                    <a:pt x="1900" y="471"/>
                    <a:pt x="1896" y="447"/>
                    <a:pt x="1896" y="420"/>
                  </a:cubicBezTo>
                  <a:cubicBezTo>
                    <a:pt x="1896" y="394"/>
                    <a:pt x="1900" y="369"/>
                    <a:pt x="1906" y="346"/>
                  </a:cubicBezTo>
                  <a:cubicBezTo>
                    <a:pt x="1913" y="324"/>
                    <a:pt x="1923" y="305"/>
                    <a:pt x="1936" y="288"/>
                  </a:cubicBezTo>
                  <a:cubicBezTo>
                    <a:pt x="1949" y="272"/>
                    <a:pt x="1966" y="259"/>
                    <a:pt x="1988" y="248"/>
                  </a:cubicBezTo>
                  <a:cubicBezTo>
                    <a:pt x="2010" y="236"/>
                    <a:pt x="2035" y="231"/>
                    <a:pt x="2063" y="231"/>
                  </a:cubicBezTo>
                  <a:cubicBezTo>
                    <a:pt x="2091" y="231"/>
                    <a:pt x="2115" y="236"/>
                    <a:pt x="2137" y="247"/>
                  </a:cubicBezTo>
                  <a:cubicBezTo>
                    <a:pt x="2158" y="259"/>
                    <a:pt x="2175" y="272"/>
                    <a:pt x="2187" y="288"/>
                  </a:cubicBezTo>
                  <a:cubicBezTo>
                    <a:pt x="2196" y="299"/>
                    <a:pt x="2202" y="311"/>
                    <a:pt x="2207" y="324"/>
                  </a:cubicBezTo>
                  <a:cubicBezTo>
                    <a:pt x="2212" y="337"/>
                    <a:pt x="2214" y="351"/>
                    <a:pt x="2215" y="366"/>
                  </a:cubicBezTo>
                  <a:lnTo>
                    <a:pt x="2129" y="366"/>
                  </a:lnTo>
                  <a:cubicBezTo>
                    <a:pt x="2129" y="359"/>
                    <a:pt x="2128" y="353"/>
                    <a:pt x="2126" y="348"/>
                  </a:cubicBezTo>
                  <a:cubicBezTo>
                    <a:pt x="2124" y="342"/>
                    <a:pt x="2122" y="337"/>
                    <a:pt x="2119" y="332"/>
                  </a:cubicBezTo>
                  <a:cubicBezTo>
                    <a:pt x="2114" y="324"/>
                    <a:pt x="2106" y="319"/>
                    <a:pt x="2097" y="314"/>
                  </a:cubicBezTo>
                  <a:cubicBezTo>
                    <a:pt x="2088" y="309"/>
                    <a:pt x="2076" y="306"/>
                    <a:pt x="2063" y="306"/>
                  </a:cubicBezTo>
                  <a:cubicBezTo>
                    <a:pt x="2051" y="306"/>
                    <a:pt x="2040" y="308"/>
                    <a:pt x="2032" y="312"/>
                  </a:cubicBezTo>
                  <a:cubicBezTo>
                    <a:pt x="2023" y="317"/>
                    <a:pt x="2016" y="322"/>
                    <a:pt x="2010" y="327"/>
                  </a:cubicBezTo>
                  <a:cubicBezTo>
                    <a:pt x="1999" y="339"/>
                    <a:pt x="1992" y="353"/>
                    <a:pt x="1989" y="369"/>
                  </a:cubicBezTo>
                  <a:cubicBezTo>
                    <a:pt x="1987" y="386"/>
                    <a:pt x="1985" y="402"/>
                    <a:pt x="1985" y="420"/>
                  </a:cubicBezTo>
                  <a:cubicBezTo>
                    <a:pt x="1985" y="437"/>
                    <a:pt x="1987" y="453"/>
                    <a:pt x="1989" y="470"/>
                  </a:cubicBezTo>
                  <a:close/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7B99A3B-4AAC-44F0-9A23-F91441143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121" y="3844937"/>
              <a:ext cx="23812" cy="33338"/>
            </a:xfrm>
            <a:custGeom>
              <a:avLst/>
              <a:gdLst>
                <a:gd name="T0" fmla="*/ 6 w 64"/>
                <a:gd name="T1" fmla="*/ 40 h 93"/>
                <a:gd name="T2" fmla="*/ 26 w 64"/>
                <a:gd name="T3" fmla="*/ 72 h 93"/>
                <a:gd name="T4" fmla="*/ 49 w 64"/>
                <a:gd name="T5" fmla="*/ 87 h 93"/>
                <a:gd name="T6" fmla="*/ 63 w 64"/>
                <a:gd name="T7" fmla="*/ 92 h 93"/>
                <a:gd name="T8" fmla="*/ 63 w 64"/>
                <a:gd name="T9" fmla="*/ 0 h 93"/>
                <a:gd name="T10" fmla="*/ 0 w 64"/>
                <a:gd name="T11" fmla="*/ 0 h 93"/>
                <a:gd name="T12" fmla="*/ 6 w 64"/>
                <a:gd name="T13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3">
                  <a:moveTo>
                    <a:pt x="6" y="40"/>
                  </a:moveTo>
                  <a:cubicBezTo>
                    <a:pt x="11" y="53"/>
                    <a:pt x="17" y="63"/>
                    <a:pt x="26" y="72"/>
                  </a:cubicBezTo>
                  <a:cubicBezTo>
                    <a:pt x="33" y="78"/>
                    <a:pt x="40" y="83"/>
                    <a:pt x="49" y="87"/>
                  </a:cubicBezTo>
                  <a:cubicBezTo>
                    <a:pt x="53" y="90"/>
                    <a:pt x="58" y="91"/>
                    <a:pt x="63" y="92"/>
                  </a:cubicBezTo>
                  <a:lnTo>
                    <a:pt x="63" y="0"/>
                  </a:lnTo>
                  <a:lnTo>
                    <a:pt x="0" y="0"/>
                  </a:lnTo>
                  <a:cubicBezTo>
                    <a:pt x="0" y="14"/>
                    <a:pt x="2" y="28"/>
                    <a:pt x="6" y="40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67896B9-68EA-49DC-82B6-618954A9B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93" y="3767150"/>
              <a:ext cx="112712" cy="134937"/>
            </a:xfrm>
            <a:custGeom>
              <a:avLst/>
              <a:gdLst>
                <a:gd name="T0" fmla="*/ 222 w 311"/>
                <a:gd name="T1" fmla="*/ 149 h 373"/>
                <a:gd name="T2" fmla="*/ 210 w 311"/>
                <a:gd name="T3" fmla="*/ 98 h 373"/>
                <a:gd name="T4" fmla="*/ 162 w 311"/>
                <a:gd name="T5" fmla="*/ 81 h 373"/>
                <a:gd name="T6" fmla="*/ 124 w 311"/>
                <a:gd name="T7" fmla="*/ 94 h 373"/>
                <a:gd name="T8" fmla="*/ 99 w 311"/>
                <a:gd name="T9" fmla="*/ 126 h 373"/>
                <a:gd name="T10" fmla="*/ 89 w 311"/>
                <a:gd name="T11" fmla="*/ 174 h 373"/>
                <a:gd name="T12" fmla="*/ 87 w 311"/>
                <a:gd name="T13" fmla="*/ 223 h 373"/>
                <a:gd name="T14" fmla="*/ 87 w 311"/>
                <a:gd name="T15" fmla="*/ 372 h 373"/>
                <a:gd name="T16" fmla="*/ 0 w 311"/>
                <a:gd name="T17" fmla="*/ 372 h 373"/>
                <a:gd name="T18" fmla="*/ 0 w 311"/>
                <a:gd name="T19" fmla="*/ 9 h 373"/>
                <a:gd name="T20" fmla="*/ 73 w 311"/>
                <a:gd name="T21" fmla="*/ 9 h 373"/>
                <a:gd name="T22" fmla="*/ 80 w 311"/>
                <a:gd name="T23" fmla="*/ 56 h 373"/>
                <a:gd name="T24" fmla="*/ 125 w 311"/>
                <a:gd name="T25" fmla="*/ 14 h 373"/>
                <a:gd name="T26" fmla="*/ 187 w 311"/>
                <a:gd name="T27" fmla="*/ 0 h 373"/>
                <a:gd name="T28" fmla="*/ 239 w 311"/>
                <a:gd name="T29" fmla="*/ 10 h 373"/>
                <a:gd name="T30" fmla="*/ 277 w 311"/>
                <a:gd name="T31" fmla="*/ 37 h 373"/>
                <a:gd name="T32" fmla="*/ 301 w 311"/>
                <a:gd name="T33" fmla="*/ 78 h 373"/>
                <a:gd name="T34" fmla="*/ 310 w 311"/>
                <a:gd name="T35" fmla="*/ 129 h 373"/>
                <a:gd name="T36" fmla="*/ 310 w 311"/>
                <a:gd name="T37" fmla="*/ 372 h 373"/>
                <a:gd name="T38" fmla="*/ 222 w 311"/>
                <a:gd name="T39" fmla="*/ 372 h 373"/>
                <a:gd name="T40" fmla="*/ 222 w 311"/>
                <a:gd name="T41" fmla="*/ 14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373">
                  <a:moveTo>
                    <a:pt x="222" y="149"/>
                  </a:moveTo>
                  <a:cubicBezTo>
                    <a:pt x="222" y="127"/>
                    <a:pt x="218" y="110"/>
                    <a:pt x="210" y="98"/>
                  </a:cubicBezTo>
                  <a:cubicBezTo>
                    <a:pt x="201" y="87"/>
                    <a:pt x="186" y="81"/>
                    <a:pt x="162" y="81"/>
                  </a:cubicBezTo>
                  <a:cubicBezTo>
                    <a:pt x="147" y="81"/>
                    <a:pt x="134" y="85"/>
                    <a:pt x="124" y="94"/>
                  </a:cubicBezTo>
                  <a:cubicBezTo>
                    <a:pt x="113" y="102"/>
                    <a:pt x="105" y="113"/>
                    <a:pt x="99" y="126"/>
                  </a:cubicBezTo>
                  <a:cubicBezTo>
                    <a:pt x="93" y="140"/>
                    <a:pt x="90" y="156"/>
                    <a:pt x="89" y="174"/>
                  </a:cubicBezTo>
                  <a:cubicBezTo>
                    <a:pt x="88" y="191"/>
                    <a:pt x="87" y="208"/>
                    <a:pt x="87" y="223"/>
                  </a:cubicBezTo>
                  <a:lnTo>
                    <a:pt x="87" y="372"/>
                  </a:lnTo>
                  <a:lnTo>
                    <a:pt x="0" y="372"/>
                  </a:lnTo>
                  <a:lnTo>
                    <a:pt x="0" y="9"/>
                  </a:lnTo>
                  <a:lnTo>
                    <a:pt x="73" y="9"/>
                  </a:lnTo>
                  <a:lnTo>
                    <a:pt x="80" y="56"/>
                  </a:lnTo>
                  <a:cubicBezTo>
                    <a:pt x="90" y="37"/>
                    <a:pt x="105" y="23"/>
                    <a:pt x="125" y="14"/>
                  </a:cubicBezTo>
                  <a:cubicBezTo>
                    <a:pt x="144" y="5"/>
                    <a:pt x="166" y="0"/>
                    <a:pt x="187" y="0"/>
                  </a:cubicBezTo>
                  <a:cubicBezTo>
                    <a:pt x="206" y="0"/>
                    <a:pt x="224" y="3"/>
                    <a:pt x="239" y="10"/>
                  </a:cubicBezTo>
                  <a:cubicBezTo>
                    <a:pt x="254" y="16"/>
                    <a:pt x="267" y="25"/>
                    <a:pt x="277" y="37"/>
                  </a:cubicBezTo>
                  <a:cubicBezTo>
                    <a:pt x="288" y="48"/>
                    <a:pt x="296" y="62"/>
                    <a:pt x="301" y="78"/>
                  </a:cubicBezTo>
                  <a:cubicBezTo>
                    <a:pt x="307" y="94"/>
                    <a:pt x="310" y="110"/>
                    <a:pt x="310" y="129"/>
                  </a:cubicBezTo>
                  <a:lnTo>
                    <a:pt x="310" y="372"/>
                  </a:lnTo>
                  <a:lnTo>
                    <a:pt x="222" y="372"/>
                  </a:lnTo>
                  <a:lnTo>
                    <a:pt x="222" y="14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3F82F09-2341-4880-AB42-FCBE7A172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743" y="3767150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9 w 334"/>
                <a:gd name="T7" fmla="*/ 217 h 382"/>
                <a:gd name="T8" fmla="*/ 96 w 334"/>
                <a:gd name="T9" fmla="*/ 257 h 382"/>
                <a:gd name="T10" fmla="*/ 116 w 334"/>
                <a:gd name="T11" fmla="*/ 288 h 382"/>
                <a:gd name="T12" fmla="*/ 138 w 334"/>
                <a:gd name="T13" fmla="*/ 304 h 382"/>
                <a:gd name="T14" fmla="*/ 169 w 334"/>
                <a:gd name="T15" fmla="*/ 311 h 382"/>
                <a:gd name="T16" fmla="*/ 201 w 334"/>
                <a:gd name="T17" fmla="*/ 307 h 382"/>
                <a:gd name="T18" fmla="*/ 223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8 w 334"/>
                <a:gd name="T29" fmla="*/ 369 h 382"/>
                <a:gd name="T30" fmla="*/ 171 w 334"/>
                <a:gd name="T31" fmla="*/ 381 h 382"/>
                <a:gd name="T32" fmla="*/ 105 w 334"/>
                <a:gd name="T33" fmla="*/ 369 h 382"/>
                <a:gd name="T34" fmla="*/ 56 w 334"/>
                <a:gd name="T35" fmla="*/ 336 h 382"/>
                <a:gd name="T36" fmla="*/ 15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3 w 334"/>
                <a:gd name="T43" fmla="*/ 46 h 382"/>
                <a:gd name="T44" fmla="*/ 102 w 334"/>
                <a:gd name="T45" fmla="*/ 13 h 382"/>
                <a:gd name="T46" fmla="*/ 169 w 334"/>
                <a:gd name="T47" fmla="*/ 0 h 382"/>
                <a:gd name="T48" fmla="*/ 244 w 334"/>
                <a:gd name="T49" fmla="*/ 16 h 382"/>
                <a:gd name="T50" fmla="*/ 302 w 334"/>
                <a:gd name="T51" fmla="*/ 67 h 382"/>
                <a:gd name="T52" fmla="*/ 328 w 334"/>
                <a:gd name="T53" fmla="*/ 127 h 382"/>
                <a:gd name="T54" fmla="*/ 333 w 334"/>
                <a:gd name="T55" fmla="*/ 193 h 382"/>
                <a:gd name="T56" fmla="*/ 246 w 334"/>
                <a:gd name="T57" fmla="*/ 154 h 382"/>
                <a:gd name="T58" fmla="*/ 223 w 334"/>
                <a:gd name="T59" fmla="*/ 91 h 382"/>
                <a:gd name="T60" fmla="*/ 201 w 334"/>
                <a:gd name="T61" fmla="*/ 76 h 382"/>
                <a:gd name="T62" fmla="*/ 168 w 334"/>
                <a:gd name="T63" fmla="*/ 70 h 382"/>
                <a:gd name="T64" fmla="*/ 132 w 334"/>
                <a:gd name="T65" fmla="*/ 78 h 382"/>
                <a:gd name="T66" fmla="*/ 107 w 334"/>
                <a:gd name="T67" fmla="*/ 97 h 382"/>
                <a:gd name="T68" fmla="*/ 93 w 334"/>
                <a:gd name="T69" fmla="*/ 122 h 382"/>
                <a:gd name="T70" fmla="*/ 88 w 334"/>
                <a:gd name="T71" fmla="*/ 154 h 382"/>
                <a:gd name="T72" fmla="*/ 246 w 334"/>
                <a:gd name="T73" fmla="*/ 15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3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9" y="217"/>
                  </a:lnTo>
                  <a:cubicBezTo>
                    <a:pt x="89" y="231"/>
                    <a:pt x="91" y="244"/>
                    <a:pt x="96" y="257"/>
                  </a:cubicBezTo>
                  <a:cubicBezTo>
                    <a:pt x="100" y="270"/>
                    <a:pt x="107" y="280"/>
                    <a:pt x="116" y="288"/>
                  </a:cubicBezTo>
                  <a:cubicBezTo>
                    <a:pt x="122" y="295"/>
                    <a:pt x="129" y="300"/>
                    <a:pt x="138" y="304"/>
                  </a:cubicBezTo>
                  <a:cubicBezTo>
                    <a:pt x="146" y="309"/>
                    <a:pt x="157" y="311"/>
                    <a:pt x="169" y="311"/>
                  </a:cubicBezTo>
                  <a:cubicBezTo>
                    <a:pt x="182" y="311"/>
                    <a:pt x="192" y="310"/>
                    <a:pt x="201" y="307"/>
                  </a:cubicBezTo>
                  <a:cubicBezTo>
                    <a:pt x="209" y="304"/>
                    <a:pt x="216" y="300"/>
                    <a:pt x="223" y="293"/>
                  </a:cubicBezTo>
                  <a:cubicBezTo>
                    <a:pt x="231" y="285"/>
                    <a:pt x="237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19" y="285"/>
                    <a:pt x="313" y="298"/>
                  </a:cubicBezTo>
                  <a:cubicBezTo>
                    <a:pt x="306" y="311"/>
                    <a:pt x="300" y="321"/>
                    <a:pt x="293" y="330"/>
                  </a:cubicBezTo>
                  <a:cubicBezTo>
                    <a:pt x="278" y="348"/>
                    <a:pt x="259" y="361"/>
                    <a:pt x="238" y="369"/>
                  </a:cubicBezTo>
                  <a:cubicBezTo>
                    <a:pt x="216" y="377"/>
                    <a:pt x="194" y="381"/>
                    <a:pt x="171" y="381"/>
                  </a:cubicBezTo>
                  <a:cubicBezTo>
                    <a:pt x="146" y="381"/>
                    <a:pt x="124" y="377"/>
                    <a:pt x="105" y="369"/>
                  </a:cubicBezTo>
                  <a:cubicBezTo>
                    <a:pt x="87" y="360"/>
                    <a:pt x="71" y="350"/>
                    <a:pt x="56" y="336"/>
                  </a:cubicBezTo>
                  <a:cubicBezTo>
                    <a:pt x="38" y="318"/>
                    <a:pt x="24" y="297"/>
                    <a:pt x="15" y="272"/>
                  </a:cubicBezTo>
                  <a:cubicBezTo>
                    <a:pt x="5" y="248"/>
                    <a:pt x="0" y="220"/>
                    <a:pt x="0" y="191"/>
                  </a:cubicBezTo>
                  <a:cubicBezTo>
                    <a:pt x="0" y="161"/>
                    <a:pt x="5" y="134"/>
                    <a:pt x="13" y="109"/>
                  </a:cubicBezTo>
                  <a:cubicBezTo>
                    <a:pt x="22" y="85"/>
                    <a:pt x="35" y="64"/>
                    <a:pt x="53" y="46"/>
                  </a:cubicBezTo>
                  <a:cubicBezTo>
                    <a:pt x="66" y="32"/>
                    <a:pt x="83" y="21"/>
                    <a:pt x="102" y="13"/>
                  </a:cubicBezTo>
                  <a:cubicBezTo>
                    <a:pt x="121" y="4"/>
                    <a:pt x="144" y="0"/>
                    <a:pt x="169" y="0"/>
                  </a:cubicBezTo>
                  <a:cubicBezTo>
                    <a:pt x="196" y="0"/>
                    <a:pt x="221" y="5"/>
                    <a:pt x="244" y="16"/>
                  </a:cubicBezTo>
                  <a:cubicBezTo>
                    <a:pt x="268" y="27"/>
                    <a:pt x="287" y="44"/>
                    <a:pt x="302" y="67"/>
                  </a:cubicBezTo>
                  <a:cubicBezTo>
                    <a:pt x="315" y="87"/>
                    <a:pt x="324" y="107"/>
                    <a:pt x="328" y="127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46" y="154"/>
                  </a:moveTo>
                  <a:cubicBezTo>
                    <a:pt x="245" y="127"/>
                    <a:pt x="238" y="106"/>
                    <a:pt x="223" y="91"/>
                  </a:cubicBezTo>
                  <a:cubicBezTo>
                    <a:pt x="217" y="84"/>
                    <a:pt x="210" y="79"/>
                    <a:pt x="201" y="76"/>
                  </a:cubicBezTo>
                  <a:cubicBezTo>
                    <a:pt x="191" y="72"/>
                    <a:pt x="181" y="70"/>
                    <a:pt x="168" y="70"/>
                  </a:cubicBezTo>
                  <a:cubicBezTo>
                    <a:pt x="155" y="70"/>
                    <a:pt x="143" y="73"/>
                    <a:pt x="132" y="78"/>
                  </a:cubicBezTo>
                  <a:cubicBezTo>
                    <a:pt x="122" y="83"/>
                    <a:pt x="114" y="90"/>
                    <a:pt x="107" y="97"/>
                  </a:cubicBezTo>
                  <a:cubicBezTo>
                    <a:pt x="101" y="105"/>
                    <a:pt x="96" y="113"/>
                    <a:pt x="93" y="122"/>
                  </a:cubicBezTo>
                  <a:cubicBezTo>
                    <a:pt x="90" y="131"/>
                    <a:pt x="89" y="141"/>
                    <a:pt x="88" y="154"/>
                  </a:cubicBezTo>
                  <a:lnTo>
                    <a:pt x="246" y="154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AAAE61C3-50A6-4546-9EE7-E0B3ACBCF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567" y="3729050"/>
              <a:ext cx="90487" cy="174625"/>
            </a:xfrm>
            <a:custGeom>
              <a:avLst/>
              <a:gdLst>
                <a:gd name="T0" fmla="*/ 251 w 252"/>
                <a:gd name="T1" fmla="*/ 472 h 483"/>
                <a:gd name="T2" fmla="*/ 176 w 252"/>
                <a:gd name="T3" fmla="*/ 482 h 483"/>
                <a:gd name="T4" fmla="*/ 94 w 252"/>
                <a:gd name="T5" fmla="*/ 452 h 483"/>
                <a:gd name="T6" fmla="*/ 66 w 252"/>
                <a:gd name="T7" fmla="*/ 370 h 483"/>
                <a:gd name="T8" fmla="*/ 66 w 252"/>
                <a:gd name="T9" fmla="*/ 186 h 483"/>
                <a:gd name="T10" fmla="*/ 0 w 252"/>
                <a:gd name="T11" fmla="*/ 186 h 483"/>
                <a:gd name="T12" fmla="*/ 0 w 252"/>
                <a:gd name="T13" fmla="*/ 114 h 483"/>
                <a:gd name="T14" fmla="*/ 66 w 252"/>
                <a:gd name="T15" fmla="*/ 114 h 483"/>
                <a:gd name="T16" fmla="*/ 66 w 252"/>
                <a:gd name="T17" fmla="*/ 22 h 483"/>
                <a:gd name="T18" fmla="*/ 154 w 252"/>
                <a:gd name="T19" fmla="*/ 0 h 483"/>
                <a:gd name="T20" fmla="*/ 154 w 252"/>
                <a:gd name="T21" fmla="*/ 114 h 483"/>
                <a:gd name="T22" fmla="*/ 246 w 252"/>
                <a:gd name="T23" fmla="*/ 114 h 483"/>
                <a:gd name="T24" fmla="*/ 246 w 252"/>
                <a:gd name="T25" fmla="*/ 186 h 483"/>
                <a:gd name="T26" fmla="*/ 154 w 252"/>
                <a:gd name="T27" fmla="*/ 186 h 483"/>
                <a:gd name="T28" fmla="*/ 154 w 252"/>
                <a:gd name="T29" fmla="*/ 362 h 483"/>
                <a:gd name="T30" fmla="*/ 164 w 252"/>
                <a:gd name="T31" fmla="*/ 392 h 483"/>
                <a:gd name="T32" fmla="*/ 195 w 252"/>
                <a:gd name="T33" fmla="*/ 402 h 483"/>
                <a:gd name="T34" fmla="*/ 221 w 252"/>
                <a:gd name="T35" fmla="*/ 401 h 483"/>
                <a:gd name="T36" fmla="*/ 251 w 252"/>
                <a:gd name="T37" fmla="*/ 398 h 483"/>
                <a:gd name="T38" fmla="*/ 251 w 252"/>
                <a:gd name="T39" fmla="*/ 47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2" h="483">
                  <a:moveTo>
                    <a:pt x="251" y="472"/>
                  </a:moveTo>
                  <a:cubicBezTo>
                    <a:pt x="226" y="478"/>
                    <a:pt x="201" y="482"/>
                    <a:pt x="176" y="482"/>
                  </a:cubicBezTo>
                  <a:cubicBezTo>
                    <a:pt x="139" y="482"/>
                    <a:pt x="112" y="472"/>
                    <a:pt x="94" y="452"/>
                  </a:cubicBezTo>
                  <a:cubicBezTo>
                    <a:pt x="76" y="432"/>
                    <a:pt x="66" y="405"/>
                    <a:pt x="66" y="370"/>
                  </a:cubicBezTo>
                  <a:lnTo>
                    <a:pt x="66" y="186"/>
                  </a:lnTo>
                  <a:lnTo>
                    <a:pt x="0" y="186"/>
                  </a:lnTo>
                  <a:lnTo>
                    <a:pt x="0" y="114"/>
                  </a:lnTo>
                  <a:lnTo>
                    <a:pt x="66" y="114"/>
                  </a:lnTo>
                  <a:lnTo>
                    <a:pt x="66" y="22"/>
                  </a:lnTo>
                  <a:lnTo>
                    <a:pt x="154" y="0"/>
                  </a:lnTo>
                  <a:lnTo>
                    <a:pt x="154" y="114"/>
                  </a:lnTo>
                  <a:lnTo>
                    <a:pt x="246" y="114"/>
                  </a:lnTo>
                  <a:lnTo>
                    <a:pt x="246" y="186"/>
                  </a:lnTo>
                  <a:lnTo>
                    <a:pt x="154" y="186"/>
                  </a:lnTo>
                  <a:lnTo>
                    <a:pt x="154" y="362"/>
                  </a:lnTo>
                  <a:cubicBezTo>
                    <a:pt x="154" y="376"/>
                    <a:pt x="157" y="386"/>
                    <a:pt x="164" y="392"/>
                  </a:cubicBezTo>
                  <a:cubicBezTo>
                    <a:pt x="170" y="399"/>
                    <a:pt x="181" y="402"/>
                    <a:pt x="195" y="402"/>
                  </a:cubicBezTo>
                  <a:cubicBezTo>
                    <a:pt x="204" y="402"/>
                    <a:pt x="213" y="402"/>
                    <a:pt x="221" y="401"/>
                  </a:cubicBezTo>
                  <a:cubicBezTo>
                    <a:pt x="229" y="401"/>
                    <a:pt x="239" y="400"/>
                    <a:pt x="251" y="398"/>
                  </a:cubicBezTo>
                  <a:lnTo>
                    <a:pt x="251" y="472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8E1A8AF-8A61-4F93-96B3-F9A5C4B28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104" y="3719525"/>
              <a:ext cx="112713" cy="182563"/>
            </a:xfrm>
            <a:custGeom>
              <a:avLst/>
              <a:gdLst>
                <a:gd name="T0" fmla="*/ 223 w 311"/>
                <a:gd name="T1" fmla="*/ 279 h 505"/>
                <a:gd name="T2" fmla="*/ 210 w 311"/>
                <a:gd name="T3" fmla="*/ 230 h 505"/>
                <a:gd name="T4" fmla="*/ 163 w 311"/>
                <a:gd name="T5" fmla="*/ 212 h 505"/>
                <a:gd name="T6" fmla="*/ 129 w 311"/>
                <a:gd name="T7" fmla="*/ 222 h 505"/>
                <a:gd name="T8" fmla="*/ 105 w 311"/>
                <a:gd name="T9" fmla="*/ 245 h 505"/>
                <a:gd name="T10" fmla="*/ 92 w 311"/>
                <a:gd name="T11" fmla="*/ 278 h 505"/>
                <a:gd name="T12" fmla="*/ 88 w 311"/>
                <a:gd name="T13" fmla="*/ 312 h 505"/>
                <a:gd name="T14" fmla="*/ 88 w 311"/>
                <a:gd name="T15" fmla="*/ 504 h 505"/>
                <a:gd name="T16" fmla="*/ 0 w 311"/>
                <a:gd name="T17" fmla="*/ 504 h 505"/>
                <a:gd name="T18" fmla="*/ 0 w 311"/>
                <a:gd name="T19" fmla="*/ 0 h 505"/>
                <a:gd name="T20" fmla="*/ 88 w 311"/>
                <a:gd name="T21" fmla="*/ 0 h 505"/>
                <a:gd name="T22" fmla="*/ 88 w 311"/>
                <a:gd name="T23" fmla="*/ 180 h 505"/>
                <a:gd name="T24" fmla="*/ 131 w 311"/>
                <a:gd name="T25" fmla="*/ 144 h 505"/>
                <a:gd name="T26" fmla="*/ 187 w 311"/>
                <a:gd name="T27" fmla="*/ 132 h 505"/>
                <a:gd name="T28" fmla="*/ 239 w 311"/>
                <a:gd name="T29" fmla="*/ 142 h 505"/>
                <a:gd name="T30" fmla="*/ 278 w 311"/>
                <a:gd name="T31" fmla="*/ 169 h 505"/>
                <a:gd name="T32" fmla="*/ 302 w 311"/>
                <a:gd name="T33" fmla="*/ 210 h 505"/>
                <a:gd name="T34" fmla="*/ 310 w 311"/>
                <a:gd name="T35" fmla="*/ 261 h 505"/>
                <a:gd name="T36" fmla="*/ 310 w 311"/>
                <a:gd name="T37" fmla="*/ 504 h 505"/>
                <a:gd name="T38" fmla="*/ 223 w 311"/>
                <a:gd name="T39" fmla="*/ 504 h 505"/>
                <a:gd name="T40" fmla="*/ 223 w 311"/>
                <a:gd name="T41" fmla="*/ 27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505">
                  <a:moveTo>
                    <a:pt x="223" y="279"/>
                  </a:moveTo>
                  <a:cubicBezTo>
                    <a:pt x="223" y="258"/>
                    <a:pt x="219" y="242"/>
                    <a:pt x="210" y="230"/>
                  </a:cubicBezTo>
                  <a:cubicBezTo>
                    <a:pt x="202" y="219"/>
                    <a:pt x="186" y="212"/>
                    <a:pt x="163" y="212"/>
                  </a:cubicBezTo>
                  <a:cubicBezTo>
                    <a:pt x="150" y="212"/>
                    <a:pt x="138" y="216"/>
                    <a:pt x="129" y="222"/>
                  </a:cubicBezTo>
                  <a:cubicBezTo>
                    <a:pt x="119" y="227"/>
                    <a:pt x="111" y="235"/>
                    <a:pt x="105" y="245"/>
                  </a:cubicBezTo>
                  <a:cubicBezTo>
                    <a:pt x="99" y="255"/>
                    <a:pt x="95" y="267"/>
                    <a:pt x="92" y="278"/>
                  </a:cubicBezTo>
                  <a:cubicBezTo>
                    <a:pt x="89" y="290"/>
                    <a:pt x="88" y="301"/>
                    <a:pt x="88" y="312"/>
                  </a:cubicBezTo>
                  <a:lnTo>
                    <a:pt x="88" y="504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80"/>
                  </a:lnTo>
                  <a:cubicBezTo>
                    <a:pt x="98" y="164"/>
                    <a:pt x="113" y="152"/>
                    <a:pt x="131" y="144"/>
                  </a:cubicBezTo>
                  <a:cubicBezTo>
                    <a:pt x="149" y="136"/>
                    <a:pt x="168" y="132"/>
                    <a:pt x="187" y="132"/>
                  </a:cubicBezTo>
                  <a:cubicBezTo>
                    <a:pt x="207" y="132"/>
                    <a:pt x="224" y="135"/>
                    <a:pt x="239" y="142"/>
                  </a:cubicBezTo>
                  <a:cubicBezTo>
                    <a:pt x="254" y="148"/>
                    <a:pt x="267" y="157"/>
                    <a:pt x="278" y="169"/>
                  </a:cubicBezTo>
                  <a:cubicBezTo>
                    <a:pt x="288" y="181"/>
                    <a:pt x="296" y="195"/>
                    <a:pt x="302" y="210"/>
                  </a:cubicBezTo>
                  <a:cubicBezTo>
                    <a:pt x="307" y="226"/>
                    <a:pt x="310" y="242"/>
                    <a:pt x="310" y="261"/>
                  </a:cubicBezTo>
                  <a:lnTo>
                    <a:pt x="310" y="504"/>
                  </a:lnTo>
                  <a:lnTo>
                    <a:pt x="223" y="504"/>
                  </a:lnTo>
                  <a:lnTo>
                    <a:pt x="223" y="27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925CEF3-DB73-43C0-9D4D-D22B72B5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867" y="3767150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8 w 334"/>
                <a:gd name="T7" fmla="*/ 217 h 382"/>
                <a:gd name="T8" fmla="*/ 95 w 334"/>
                <a:gd name="T9" fmla="*/ 257 h 382"/>
                <a:gd name="T10" fmla="*/ 115 w 334"/>
                <a:gd name="T11" fmla="*/ 288 h 382"/>
                <a:gd name="T12" fmla="*/ 138 w 334"/>
                <a:gd name="T13" fmla="*/ 304 h 382"/>
                <a:gd name="T14" fmla="*/ 169 w 334"/>
                <a:gd name="T15" fmla="*/ 311 h 382"/>
                <a:gd name="T16" fmla="*/ 200 w 334"/>
                <a:gd name="T17" fmla="*/ 307 h 382"/>
                <a:gd name="T18" fmla="*/ 222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7 w 334"/>
                <a:gd name="T29" fmla="*/ 369 h 382"/>
                <a:gd name="T30" fmla="*/ 170 w 334"/>
                <a:gd name="T31" fmla="*/ 381 h 382"/>
                <a:gd name="T32" fmla="*/ 105 w 334"/>
                <a:gd name="T33" fmla="*/ 369 h 382"/>
                <a:gd name="T34" fmla="*/ 56 w 334"/>
                <a:gd name="T35" fmla="*/ 336 h 382"/>
                <a:gd name="T36" fmla="*/ 14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2 w 334"/>
                <a:gd name="T43" fmla="*/ 46 h 382"/>
                <a:gd name="T44" fmla="*/ 101 w 334"/>
                <a:gd name="T45" fmla="*/ 13 h 382"/>
                <a:gd name="T46" fmla="*/ 168 w 334"/>
                <a:gd name="T47" fmla="*/ 0 h 382"/>
                <a:gd name="T48" fmla="*/ 244 w 334"/>
                <a:gd name="T49" fmla="*/ 16 h 382"/>
                <a:gd name="T50" fmla="*/ 301 w 334"/>
                <a:gd name="T51" fmla="*/ 67 h 382"/>
                <a:gd name="T52" fmla="*/ 327 w 334"/>
                <a:gd name="T53" fmla="*/ 127 h 382"/>
                <a:gd name="T54" fmla="*/ 333 w 334"/>
                <a:gd name="T55" fmla="*/ 193 h 382"/>
                <a:gd name="T56" fmla="*/ 245 w 334"/>
                <a:gd name="T57" fmla="*/ 154 h 382"/>
                <a:gd name="T58" fmla="*/ 223 w 334"/>
                <a:gd name="T59" fmla="*/ 91 h 382"/>
                <a:gd name="T60" fmla="*/ 200 w 334"/>
                <a:gd name="T61" fmla="*/ 76 h 382"/>
                <a:gd name="T62" fmla="*/ 167 w 334"/>
                <a:gd name="T63" fmla="*/ 70 h 382"/>
                <a:gd name="T64" fmla="*/ 132 w 334"/>
                <a:gd name="T65" fmla="*/ 78 h 382"/>
                <a:gd name="T66" fmla="*/ 107 w 334"/>
                <a:gd name="T67" fmla="*/ 97 h 382"/>
                <a:gd name="T68" fmla="*/ 93 w 334"/>
                <a:gd name="T69" fmla="*/ 122 h 382"/>
                <a:gd name="T70" fmla="*/ 88 w 334"/>
                <a:gd name="T71" fmla="*/ 154 h 382"/>
                <a:gd name="T72" fmla="*/ 245 w 334"/>
                <a:gd name="T73" fmla="*/ 15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2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8" y="217"/>
                  </a:lnTo>
                  <a:cubicBezTo>
                    <a:pt x="88" y="231"/>
                    <a:pt x="91" y="244"/>
                    <a:pt x="95" y="257"/>
                  </a:cubicBezTo>
                  <a:cubicBezTo>
                    <a:pt x="99" y="270"/>
                    <a:pt x="106" y="280"/>
                    <a:pt x="115" y="288"/>
                  </a:cubicBezTo>
                  <a:cubicBezTo>
                    <a:pt x="122" y="295"/>
                    <a:pt x="129" y="300"/>
                    <a:pt x="138" y="304"/>
                  </a:cubicBezTo>
                  <a:cubicBezTo>
                    <a:pt x="146" y="309"/>
                    <a:pt x="157" y="311"/>
                    <a:pt x="169" y="311"/>
                  </a:cubicBezTo>
                  <a:cubicBezTo>
                    <a:pt x="181" y="311"/>
                    <a:pt x="192" y="310"/>
                    <a:pt x="200" y="307"/>
                  </a:cubicBezTo>
                  <a:cubicBezTo>
                    <a:pt x="208" y="304"/>
                    <a:pt x="216" y="300"/>
                    <a:pt x="222" y="293"/>
                  </a:cubicBezTo>
                  <a:cubicBezTo>
                    <a:pt x="230" y="285"/>
                    <a:pt x="236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19" y="285"/>
                    <a:pt x="313" y="298"/>
                  </a:cubicBezTo>
                  <a:cubicBezTo>
                    <a:pt x="306" y="311"/>
                    <a:pt x="300" y="321"/>
                    <a:pt x="293" y="330"/>
                  </a:cubicBezTo>
                  <a:cubicBezTo>
                    <a:pt x="277" y="348"/>
                    <a:pt x="258" y="361"/>
                    <a:pt x="237" y="369"/>
                  </a:cubicBezTo>
                  <a:cubicBezTo>
                    <a:pt x="215" y="377"/>
                    <a:pt x="194" y="381"/>
                    <a:pt x="170" y="381"/>
                  </a:cubicBezTo>
                  <a:cubicBezTo>
                    <a:pt x="145" y="381"/>
                    <a:pt x="123" y="378"/>
                    <a:pt x="105" y="369"/>
                  </a:cubicBezTo>
                  <a:cubicBezTo>
                    <a:pt x="86" y="361"/>
                    <a:pt x="70" y="350"/>
                    <a:pt x="56" y="336"/>
                  </a:cubicBezTo>
                  <a:cubicBezTo>
                    <a:pt x="37" y="318"/>
                    <a:pt x="23" y="297"/>
                    <a:pt x="14" y="272"/>
                  </a:cubicBezTo>
                  <a:cubicBezTo>
                    <a:pt x="4" y="248"/>
                    <a:pt x="0" y="220"/>
                    <a:pt x="0" y="191"/>
                  </a:cubicBezTo>
                  <a:cubicBezTo>
                    <a:pt x="0" y="161"/>
                    <a:pt x="4" y="134"/>
                    <a:pt x="13" y="109"/>
                  </a:cubicBezTo>
                  <a:cubicBezTo>
                    <a:pt x="21" y="85"/>
                    <a:pt x="34" y="64"/>
                    <a:pt x="52" y="46"/>
                  </a:cubicBezTo>
                  <a:cubicBezTo>
                    <a:pt x="66" y="32"/>
                    <a:pt x="82" y="21"/>
                    <a:pt x="101" y="13"/>
                  </a:cubicBezTo>
                  <a:cubicBezTo>
                    <a:pt x="121" y="4"/>
                    <a:pt x="143" y="0"/>
                    <a:pt x="168" y="0"/>
                  </a:cubicBezTo>
                  <a:cubicBezTo>
                    <a:pt x="195" y="0"/>
                    <a:pt x="220" y="5"/>
                    <a:pt x="244" y="16"/>
                  </a:cubicBezTo>
                  <a:cubicBezTo>
                    <a:pt x="267" y="27"/>
                    <a:pt x="286" y="44"/>
                    <a:pt x="301" y="67"/>
                  </a:cubicBezTo>
                  <a:cubicBezTo>
                    <a:pt x="315" y="87"/>
                    <a:pt x="323" y="107"/>
                    <a:pt x="327" y="127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45" y="154"/>
                  </a:moveTo>
                  <a:cubicBezTo>
                    <a:pt x="245" y="127"/>
                    <a:pt x="237" y="106"/>
                    <a:pt x="223" y="91"/>
                  </a:cubicBezTo>
                  <a:cubicBezTo>
                    <a:pt x="217" y="84"/>
                    <a:pt x="209" y="79"/>
                    <a:pt x="200" y="76"/>
                  </a:cubicBezTo>
                  <a:cubicBezTo>
                    <a:pt x="191" y="72"/>
                    <a:pt x="180" y="70"/>
                    <a:pt x="167" y="70"/>
                  </a:cubicBezTo>
                  <a:cubicBezTo>
                    <a:pt x="154" y="70"/>
                    <a:pt x="142" y="73"/>
                    <a:pt x="132" y="78"/>
                  </a:cubicBezTo>
                  <a:cubicBezTo>
                    <a:pt x="122" y="83"/>
                    <a:pt x="113" y="90"/>
                    <a:pt x="107" y="97"/>
                  </a:cubicBezTo>
                  <a:cubicBezTo>
                    <a:pt x="100" y="105"/>
                    <a:pt x="95" y="113"/>
                    <a:pt x="93" y="122"/>
                  </a:cubicBezTo>
                  <a:cubicBezTo>
                    <a:pt x="90" y="131"/>
                    <a:pt x="88" y="141"/>
                    <a:pt x="88" y="154"/>
                  </a:cubicBezTo>
                  <a:lnTo>
                    <a:pt x="245" y="154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DD10396-5D37-4AED-A0DD-88F2408A7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153" y="3768737"/>
              <a:ext cx="76200" cy="133351"/>
            </a:xfrm>
            <a:custGeom>
              <a:avLst/>
              <a:gdLst>
                <a:gd name="T0" fmla="*/ 182 w 213"/>
                <a:gd name="T1" fmla="*/ 83 h 369"/>
                <a:gd name="T2" fmla="*/ 112 w 213"/>
                <a:gd name="T3" fmla="*/ 111 h 369"/>
                <a:gd name="T4" fmla="*/ 89 w 213"/>
                <a:gd name="T5" fmla="*/ 185 h 369"/>
                <a:gd name="T6" fmla="*/ 89 w 213"/>
                <a:gd name="T7" fmla="*/ 368 h 369"/>
                <a:gd name="T8" fmla="*/ 0 w 213"/>
                <a:gd name="T9" fmla="*/ 368 h 369"/>
                <a:gd name="T10" fmla="*/ 0 w 213"/>
                <a:gd name="T11" fmla="*/ 5 h 369"/>
                <a:gd name="T12" fmla="*/ 75 w 213"/>
                <a:gd name="T13" fmla="*/ 5 h 369"/>
                <a:gd name="T14" fmla="*/ 82 w 213"/>
                <a:gd name="T15" fmla="*/ 60 h 369"/>
                <a:gd name="T16" fmla="*/ 124 w 213"/>
                <a:gd name="T17" fmla="*/ 14 h 369"/>
                <a:gd name="T18" fmla="*/ 185 w 213"/>
                <a:gd name="T19" fmla="*/ 0 h 369"/>
                <a:gd name="T20" fmla="*/ 212 w 213"/>
                <a:gd name="T21" fmla="*/ 2 h 369"/>
                <a:gd name="T22" fmla="*/ 212 w 213"/>
                <a:gd name="T23" fmla="*/ 86 h 369"/>
                <a:gd name="T24" fmla="*/ 182 w 213"/>
                <a:gd name="T25" fmla="*/ 8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369">
                  <a:moveTo>
                    <a:pt x="182" y="83"/>
                  </a:moveTo>
                  <a:cubicBezTo>
                    <a:pt x="152" y="83"/>
                    <a:pt x="128" y="92"/>
                    <a:pt x="112" y="111"/>
                  </a:cubicBezTo>
                  <a:cubicBezTo>
                    <a:pt x="96" y="131"/>
                    <a:pt x="89" y="155"/>
                    <a:pt x="89" y="185"/>
                  </a:cubicBezTo>
                  <a:lnTo>
                    <a:pt x="89" y="368"/>
                  </a:lnTo>
                  <a:lnTo>
                    <a:pt x="0" y="368"/>
                  </a:lnTo>
                  <a:lnTo>
                    <a:pt x="0" y="5"/>
                  </a:lnTo>
                  <a:lnTo>
                    <a:pt x="75" y="5"/>
                  </a:lnTo>
                  <a:lnTo>
                    <a:pt x="82" y="60"/>
                  </a:lnTo>
                  <a:cubicBezTo>
                    <a:pt x="91" y="39"/>
                    <a:pt x="105" y="24"/>
                    <a:pt x="124" y="14"/>
                  </a:cubicBezTo>
                  <a:cubicBezTo>
                    <a:pt x="143" y="5"/>
                    <a:pt x="164" y="0"/>
                    <a:pt x="185" y="0"/>
                  </a:cubicBezTo>
                  <a:cubicBezTo>
                    <a:pt x="194" y="0"/>
                    <a:pt x="203" y="1"/>
                    <a:pt x="212" y="2"/>
                  </a:cubicBezTo>
                  <a:lnTo>
                    <a:pt x="212" y="86"/>
                  </a:lnTo>
                  <a:cubicBezTo>
                    <a:pt x="202" y="84"/>
                    <a:pt x="192" y="83"/>
                    <a:pt x="182" y="83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200032CA-4FE2-4AFC-B0B4-4949E12B5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6" y="3719519"/>
              <a:ext cx="49213" cy="184151"/>
            </a:xfrm>
            <a:custGeom>
              <a:avLst/>
              <a:gdLst>
                <a:gd name="T0" fmla="*/ 137 w 138"/>
                <a:gd name="T1" fmla="*/ 504 h 510"/>
                <a:gd name="T2" fmla="*/ 118 w 138"/>
                <a:gd name="T3" fmla="*/ 508 h 510"/>
                <a:gd name="T4" fmla="*/ 99 w 138"/>
                <a:gd name="T5" fmla="*/ 509 h 510"/>
                <a:gd name="T6" fmla="*/ 27 w 138"/>
                <a:gd name="T7" fmla="*/ 486 h 510"/>
                <a:gd name="T8" fmla="*/ 0 w 138"/>
                <a:gd name="T9" fmla="*/ 411 h 510"/>
                <a:gd name="T10" fmla="*/ 0 w 138"/>
                <a:gd name="T11" fmla="*/ 0 h 510"/>
                <a:gd name="T12" fmla="*/ 88 w 138"/>
                <a:gd name="T13" fmla="*/ 0 h 510"/>
                <a:gd name="T14" fmla="*/ 88 w 138"/>
                <a:gd name="T15" fmla="*/ 396 h 510"/>
                <a:gd name="T16" fmla="*/ 94 w 138"/>
                <a:gd name="T17" fmla="*/ 422 h 510"/>
                <a:gd name="T18" fmla="*/ 123 w 138"/>
                <a:gd name="T19" fmla="*/ 431 h 510"/>
                <a:gd name="T20" fmla="*/ 131 w 138"/>
                <a:gd name="T21" fmla="*/ 431 h 510"/>
                <a:gd name="T22" fmla="*/ 137 w 138"/>
                <a:gd name="T23" fmla="*/ 431 h 510"/>
                <a:gd name="T24" fmla="*/ 137 w 138"/>
                <a:gd name="T25" fmla="*/ 50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510">
                  <a:moveTo>
                    <a:pt x="137" y="504"/>
                  </a:moveTo>
                  <a:cubicBezTo>
                    <a:pt x="129" y="506"/>
                    <a:pt x="122" y="507"/>
                    <a:pt x="118" y="508"/>
                  </a:cubicBezTo>
                  <a:cubicBezTo>
                    <a:pt x="114" y="509"/>
                    <a:pt x="108" y="509"/>
                    <a:pt x="99" y="509"/>
                  </a:cubicBezTo>
                  <a:cubicBezTo>
                    <a:pt x="69" y="509"/>
                    <a:pt x="45" y="501"/>
                    <a:pt x="27" y="486"/>
                  </a:cubicBezTo>
                  <a:cubicBezTo>
                    <a:pt x="9" y="471"/>
                    <a:pt x="0" y="446"/>
                    <a:pt x="0" y="411"/>
                  </a:cubicBezTo>
                  <a:lnTo>
                    <a:pt x="0" y="0"/>
                  </a:lnTo>
                  <a:lnTo>
                    <a:pt x="88" y="0"/>
                  </a:lnTo>
                  <a:lnTo>
                    <a:pt x="88" y="396"/>
                  </a:lnTo>
                  <a:cubicBezTo>
                    <a:pt x="88" y="407"/>
                    <a:pt x="90" y="416"/>
                    <a:pt x="94" y="422"/>
                  </a:cubicBezTo>
                  <a:cubicBezTo>
                    <a:pt x="98" y="428"/>
                    <a:pt x="108" y="431"/>
                    <a:pt x="123" y="431"/>
                  </a:cubicBezTo>
                  <a:cubicBezTo>
                    <a:pt x="126" y="431"/>
                    <a:pt x="129" y="431"/>
                    <a:pt x="131" y="431"/>
                  </a:cubicBezTo>
                  <a:cubicBezTo>
                    <a:pt x="133" y="431"/>
                    <a:pt x="135" y="431"/>
                    <a:pt x="137" y="431"/>
                  </a:cubicBezTo>
                  <a:lnTo>
                    <a:pt x="137" y="504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78433537-88A2-4EB4-B429-43225BB7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963" y="3767144"/>
              <a:ext cx="125412" cy="138112"/>
            </a:xfrm>
            <a:custGeom>
              <a:avLst/>
              <a:gdLst>
                <a:gd name="T0" fmla="*/ 347 w 348"/>
                <a:gd name="T1" fmla="*/ 368 h 382"/>
                <a:gd name="T2" fmla="*/ 328 w 348"/>
                <a:gd name="T3" fmla="*/ 375 h 382"/>
                <a:gd name="T4" fmla="*/ 304 w 348"/>
                <a:gd name="T5" fmla="*/ 377 h 382"/>
                <a:gd name="T6" fmla="*/ 259 w 348"/>
                <a:gd name="T7" fmla="*/ 362 h 382"/>
                <a:gd name="T8" fmla="*/ 242 w 348"/>
                <a:gd name="T9" fmla="*/ 326 h 382"/>
                <a:gd name="T10" fmla="*/ 200 w 348"/>
                <a:gd name="T11" fmla="*/ 365 h 382"/>
                <a:gd name="T12" fmla="*/ 131 w 348"/>
                <a:gd name="T13" fmla="*/ 381 h 382"/>
                <a:gd name="T14" fmla="*/ 74 w 348"/>
                <a:gd name="T15" fmla="*/ 371 h 382"/>
                <a:gd name="T16" fmla="*/ 33 w 348"/>
                <a:gd name="T17" fmla="*/ 346 h 382"/>
                <a:gd name="T18" fmla="*/ 8 w 348"/>
                <a:gd name="T19" fmla="*/ 310 h 382"/>
                <a:gd name="T20" fmla="*/ 0 w 348"/>
                <a:gd name="T21" fmla="*/ 267 h 382"/>
                <a:gd name="T22" fmla="*/ 9 w 348"/>
                <a:gd name="T23" fmla="*/ 221 h 382"/>
                <a:gd name="T24" fmla="*/ 36 w 348"/>
                <a:gd name="T25" fmla="*/ 186 h 382"/>
                <a:gd name="T26" fmla="*/ 75 w 348"/>
                <a:gd name="T27" fmla="*/ 163 h 382"/>
                <a:gd name="T28" fmla="*/ 123 w 348"/>
                <a:gd name="T29" fmla="*/ 153 h 382"/>
                <a:gd name="T30" fmla="*/ 230 w 348"/>
                <a:gd name="T31" fmla="*/ 145 h 382"/>
                <a:gd name="T32" fmla="*/ 230 w 348"/>
                <a:gd name="T33" fmla="*/ 123 h 382"/>
                <a:gd name="T34" fmla="*/ 218 w 348"/>
                <a:gd name="T35" fmla="*/ 82 h 382"/>
                <a:gd name="T36" fmla="*/ 169 w 348"/>
                <a:gd name="T37" fmla="*/ 66 h 382"/>
                <a:gd name="T38" fmla="*/ 121 w 348"/>
                <a:gd name="T39" fmla="*/ 80 h 382"/>
                <a:gd name="T40" fmla="*/ 102 w 348"/>
                <a:gd name="T41" fmla="*/ 117 h 382"/>
                <a:gd name="T42" fmla="*/ 17 w 348"/>
                <a:gd name="T43" fmla="*/ 117 h 382"/>
                <a:gd name="T44" fmla="*/ 32 w 348"/>
                <a:gd name="T45" fmla="*/ 65 h 382"/>
                <a:gd name="T46" fmla="*/ 64 w 348"/>
                <a:gd name="T47" fmla="*/ 28 h 382"/>
                <a:gd name="T48" fmla="*/ 111 w 348"/>
                <a:gd name="T49" fmla="*/ 7 h 382"/>
                <a:gd name="T50" fmla="*/ 169 w 348"/>
                <a:gd name="T51" fmla="*/ 0 h 382"/>
                <a:gd name="T52" fmla="*/ 252 w 348"/>
                <a:gd name="T53" fmla="*/ 17 h 382"/>
                <a:gd name="T54" fmla="*/ 305 w 348"/>
                <a:gd name="T55" fmla="*/ 74 h 382"/>
                <a:gd name="T56" fmla="*/ 314 w 348"/>
                <a:gd name="T57" fmla="*/ 110 h 382"/>
                <a:gd name="T58" fmla="*/ 315 w 348"/>
                <a:gd name="T59" fmla="*/ 147 h 382"/>
                <a:gd name="T60" fmla="*/ 315 w 348"/>
                <a:gd name="T61" fmla="*/ 282 h 382"/>
                <a:gd name="T62" fmla="*/ 320 w 348"/>
                <a:gd name="T63" fmla="*/ 299 h 382"/>
                <a:gd name="T64" fmla="*/ 336 w 348"/>
                <a:gd name="T65" fmla="*/ 305 h 382"/>
                <a:gd name="T66" fmla="*/ 343 w 348"/>
                <a:gd name="T67" fmla="*/ 304 h 382"/>
                <a:gd name="T68" fmla="*/ 347 w 348"/>
                <a:gd name="T69" fmla="*/ 303 h 382"/>
                <a:gd name="T70" fmla="*/ 347 w 348"/>
                <a:gd name="T71" fmla="*/ 368 h 382"/>
                <a:gd name="T72" fmla="*/ 230 w 348"/>
                <a:gd name="T73" fmla="*/ 210 h 382"/>
                <a:gd name="T74" fmla="*/ 138 w 348"/>
                <a:gd name="T75" fmla="*/ 217 h 382"/>
                <a:gd name="T76" fmla="*/ 101 w 348"/>
                <a:gd name="T77" fmla="*/ 231 h 382"/>
                <a:gd name="T78" fmla="*/ 85 w 348"/>
                <a:gd name="T79" fmla="*/ 265 h 382"/>
                <a:gd name="T80" fmla="*/ 101 w 348"/>
                <a:gd name="T81" fmla="*/ 298 h 382"/>
                <a:gd name="T82" fmla="*/ 137 w 348"/>
                <a:gd name="T83" fmla="*/ 310 h 382"/>
                <a:gd name="T84" fmla="*/ 204 w 348"/>
                <a:gd name="T85" fmla="*/ 289 h 382"/>
                <a:gd name="T86" fmla="*/ 230 w 348"/>
                <a:gd name="T87" fmla="*/ 227 h 382"/>
                <a:gd name="T88" fmla="*/ 230 w 348"/>
                <a:gd name="T89" fmla="*/ 21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8" h="382">
                  <a:moveTo>
                    <a:pt x="347" y="368"/>
                  </a:moveTo>
                  <a:cubicBezTo>
                    <a:pt x="339" y="371"/>
                    <a:pt x="333" y="373"/>
                    <a:pt x="328" y="375"/>
                  </a:cubicBezTo>
                  <a:cubicBezTo>
                    <a:pt x="322" y="377"/>
                    <a:pt x="314" y="377"/>
                    <a:pt x="304" y="377"/>
                  </a:cubicBezTo>
                  <a:cubicBezTo>
                    <a:pt x="284" y="377"/>
                    <a:pt x="269" y="372"/>
                    <a:pt x="259" y="362"/>
                  </a:cubicBezTo>
                  <a:cubicBezTo>
                    <a:pt x="248" y="352"/>
                    <a:pt x="243" y="340"/>
                    <a:pt x="242" y="326"/>
                  </a:cubicBezTo>
                  <a:cubicBezTo>
                    <a:pt x="234" y="341"/>
                    <a:pt x="220" y="354"/>
                    <a:pt x="200" y="365"/>
                  </a:cubicBezTo>
                  <a:cubicBezTo>
                    <a:pt x="180" y="375"/>
                    <a:pt x="158" y="381"/>
                    <a:pt x="131" y="381"/>
                  </a:cubicBezTo>
                  <a:cubicBezTo>
                    <a:pt x="110" y="381"/>
                    <a:pt x="90" y="378"/>
                    <a:pt x="74" y="371"/>
                  </a:cubicBezTo>
                  <a:cubicBezTo>
                    <a:pt x="58" y="365"/>
                    <a:pt x="44" y="357"/>
                    <a:pt x="33" y="346"/>
                  </a:cubicBezTo>
                  <a:cubicBezTo>
                    <a:pt x="22" y="336"/>
                    <a:pt x="14" y="324"/>
                    <a:pt x="8" y="310"/>
                  </a:cubicBezTo>
                  <a:cubicBezTo>
                    <a:pt x="3" y="296"/>
                    <a:pt x="0" y="282"/>
                    <a:pt x="0" y="267"/>
                  </a:cubicBezTo>
                  <a:cubicBezTo>
                    <a:pt x="0" y="250"/>
                    <a:pt x="2" y="235"/>
                    <a:pt x="9" y="221"/>
                  </a:cubicBezTo>
                  <a:cubicBezTo>
                    <a:pt x="15" y="208"/>
                    <a:pt x="24" y="196"/>
                    <a:pt x="36" y="186"/>
                  </a:cubicBezTo>
                  <a:cubicBezTo>
                    <a:pt x="47" y="176"/>
                    <a:pt x="60" y="168"/>
                    <a:pt x="75" y="163"/>
                  </a:cubicBezTo>
                  <a:cubicBezTo>
                    <a:pt x="90" y="158"/>
                    <a:pt x="106" y="154"/>
                    <a:pt x="123" y="153"/>
                  </a:cubicBezTo>
                  <a:lnTo>
                    <a:pt x="230" y="145"/>
                  </a:lnTo>
                  <a:lnTo>
                    <a:pt x="230" y="123"/>
                  </a:lnTo>
                  <a:cubicBezTo>
                    <a:pt x="230" y="106"/>
                    <a:pt x="226" y="93"/>
                    <a:pt x="218" y="82"/>
                  </a:cubicBezTo>
                  <a:cubicBezTo>
                    <a:pt x="210" y="72"/>
                    <a:pt x="193" y="66"/>
                    <a:pt x="169" y="66"/>
                  </a:cubicBezTo>
                  <a:cubicBezTo>
                    <a:pt x="148" y="66"/>
                    <a:pt x="132" y="71"/>
                    <a:pt x="121" y="80"/>
                  </a:cubicBezTo>
                  <a:cubicBezTo>
                    <a:pt x="109" y="89"/>
                    <a:pt x="103" y="100"/>
                    <a:pt x="102" y="117"/>
                  </a:cubicBezTo>
                  <a:lnTo>
                    <a:pt x="17" y="117"/>
                  </a:lnTo>
                  <a:cubicBezTo>
                    <a:pt x="19" y="97"/>
                    <a:pt x="24" y="80"/>
                    <a:pt x="32" y="65"/>
                  </a:cubicBezTo>
                  <a:cubicBezTo>
                    <a:pt x="40" y="50"/>
                    <a:pt x="51" y="38"/>
                    <a:pt x="64" y="28"/>
                  </a:cubicBezTo>
                  <a:cubicBezTo>
                    <a:pt x="78" y="19"/>
                    <a:pt x="93" y="12"/>
                    <a:pt x="111" y="7"/>
                  </a:cubicBezTo>
                  <a:cubicBezTo>
                    <a:pt x="129" y="2"/>
                    <a:pt x="148" y="0"/>
                    <a:pt x="169" y="0"/>
                  </a:cubicBezTo>
                  <a:cubicBezTo>
                    <a:pt x="200" y="0"/>
                    <a:pt x="227" y="6"/>
                    <a:pt x="252" y="17"/>
                  </a:cubicBezTo>
                  <a:cubicBezTo>
                    <a:pt x="276" y="28"/>
                    <a:pt x="294" y="47"/>
                    <a:pt x="305" y="74"/>
                  </a:cubicBezTo>
                  <a:cubicBezTo>
                    <a:pt x="310" y="86"/>
                    <a:pt x="312" y="97"/>
                    <a:pt x="314" y="110"/>
                  </a:cubicBezTo>
                  <a:cubicBezTo>
                    <a:pt x="315" y="122"/>
                    <a:pt x="315" y="135"/>
                    <a:pt x="315" y="147"/>
                  </a:cubicBezTo>
                  <a:lnTo>
                    <a:pt x="315" y="282"/>
                  </a:lnTo>
                  <a:cubicBezTo>
                    <a:pt x="315" y="290"/>
                    <a:pt x="317" y="296"/>
                    <a:pt x="320" y="299"/>
                  </a:cubicBezTo>
                  <a:cubicBezTo>
                    <a:pt x="323" y="303"/>
                    <a:pt x="328" y="305"/>
                    <a:pt x="336" y="305"/>
                  </a:cubicBezTo>
                  <a:cubicBezTo>
                    <a:pt x="339" y="305"/>
                    <a:pt x="342" y="304"/>
                    <a:pt x="343" y="304"/>
                  </a:cubicBezTo>
                  <a:cubicBezTo>
                    <a:pt x="345" y="304"/>
                    <a:pt x="346" y="304"/>
                    <a:pt x="347" y="303"/>
                  </a:cubicBezTo>
                  <a:lnTo>
                    <a:pt x="347" y="368"/>
                  </a:lnTo>
                  <a:close/>
                  <a:moveTo>
                    <a:pt x="230" y="210"/>
                  </a:moveTo>
                  <a:lnTo>
                    <a:pt x="138" y="217"/>
                  </a:lnTo>
                  <a:cubicBezTo>
                    <a:pt x="124" y="218"/>
                    <a:pt x="111" y="224"/>
                    <a:pt x="101" y="231"/>
                  </a:cubicBezTo>
                  <a:cubicBezTo>
                    <a:pt x="90" y="239"/>
                    <a:pt x="85" y="250"/>
                    <a:pt x="85" y="265"/>
                  </a:cubicBezTo>
                  <a:cubicBezTo>
                    <a:pt x="85" y="279"/>
                    <a:pt x="91" y="290"/>
                    <a:pt x="101" y="298"/>
                  </a:cubicBezTo>
                  <a:cubicBezTo>
                    <a:pt x="112" y="306"/>
                    <a:pt x="124" y="310"/>
                    <a:pt x="137" y="310"/>
                  </a:cubicBezTo>
                  <a:cubicBezTo>
                    <a:pt x="165" y="310"/>
                    <a:pt x="187" y="303"/>
                    <a:pt x="204" y="289"/>
                  </a:cubicBezTo>
                  <a:cubicBezTo>
                    <a:pt x="221" y="275"/>
                    <a:pt x="230" y="254"/>
                    <a:pt x="230" y="227"/>
                  </a:cubicBezTo>
                  <a:lnTo>
                    <a:pt x="230" y="210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8BE0D5B-81C0-4EF4-A0D8-2B82B105F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2" y="3767144"/>
              <a:ext cx="112713" cy="134937"/>
            </a:xfrm>
            <a:custGeom>
              <a:avLst/>
              <a:gdLst>
                <a:gd name="T0" fmla="*/ 223 w 311"/>
                <a:gd name="T1" fmla="*/ 149 h 373"/>
                <a:gd name="T2" fmla="*/ 210 w 311"/>
                <a:gd name="T3" fmla="*/ 98 h 373"/>
                <a:gd name="T4" fmla="*/ 162 w 311"/>
                <a:gd name="T5" fmla="*/ 81 h 373"/>
                <a:gd name="T6" fmla="*/ 124 w 311"/>
                <a:gd name="T7" fmla="*/ 94 h 373"/>
                <a:gd name="T8" fmla="*/ 99 w 311"/>
                <a:gd name="T9" fmla="*/ 126 h 373"/>
                <a:gd name="T10" fmla="*/ 89 w 311"/>
                <a:gd name="T11" fmla="*/ 174 h 373"/>
                <a:gd name="T12" fmla="*/ 88 w 311"/>
                <a:gd name="T13" fmla="*/ 223 h 373"/>
                <a:gd name="T14" fmla="*/ 88 w 311"/>
                <a:gd name="T15" fmla="*/ 372 h 373"/>
                <a:gd name="T16" fmla="*/ 0 w 311"/>
                <a:gd name="T17" fmla="*/ 372 h 373"/>
                <a:gd name="T18" fmla="*/ 0 w 311"/>
                <a:gd name="T19" fmla="*/ 9 h 373"/>
                <a:gd name="T20" fmla="*/ 74 w 311"/>
                <a:gd name="T21" fmla="*/ 9 h 373"/>
                <a:gd name="T22" fmla="*/ 80 w 311"/>
                <a:gd name="T23" fmla="*/ 56 h 373"/>
                <a:gd name="T24" fmla="*/ 126 w 311"/>
                <a:gd name="T25" fmla="*/ 14 h 373"/>
                <a:gd name="T26" fmla="*/ 187 w 311"/>
                <a:gd name="T27" fmla="*/ 0 h 373"/>
                <a:gd name="T28" fmla="*/ 239 w 311"/>
                <a:gd name="T29" fmla="*/ 10 h 373"/>
                <a:gd name="T30" fmla="*/ 277 w 311"/>
                <a:gd name="T31" fmla="*/ 37 h 373"/>
                <a:gd name="T32" fmla="*/ 302 w 311"/>
                <a:gd name="T33" fmla="*/ 78 h 373"/>
                <a:gd name="T34" fmla="*/ 310 w 311"/>
                <a:gd name="T35" fmla="*/ 129 h 373"/>
                <a:gd name="T36" fmla="*/ 310 w 311"/>
                <a:gd name="T37" fmla="*/ 372 h 373"/>
                <a:gd name="T38" fmla="*/ 223 w 311"/>
                <a:gd name="T39" fmla="*/ 372 h 373"/>
                <a:gd name="T40" fmla="*/ 223 w 311"/>
                <a:gd name="T41" fmla="*/ 14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373">
                  <a:moveTo>
                    <a:pt x="223" y="149"/>
                  </a:moveTo>
                  <a:cubicBezTo>
                    <a:pt x="223" y="127"/>
                    <a:pt x="218" y="110"/>
                    <a:pt x="210" y="98"/>
                  </a:cubicBezTo>
                  <a:cubicBezTo>
                    <a:pt x="202" y="87"/>
                    <a:pt x="186" y="81"/>
                    <a:pt x="162" y="81"/>
                  </a:cubicBezTo>
                  <a:cubicBezTo>
                    <a:pt x="147" y="81"/>
                    <a:pt x="134" y="85"/>
                    <a:pt x="124" y="94"/>
                  </a:cubicBezTo>
                  <a:cubicBezTo>
                    <a:pt x="114" y="102"/>
                    <a:pt x="105" y="113"/>
                    <a:pt x="99" y="126"/>
                  </a:cubicBezTo>
                  <a:cubicBezTo>
                    <a:pt x="92" y="140"/>
                    <a:pt x="90" y="156"/>
                    <a:pt x="89" y="174"/>
                  </a:cubicBezTo>
                  <a:cubicBezTo>
                    <a:pt x="88" y="191"/>
                    <a:pt x="88" y="208"/>
                    <a:pt x="88" y="223"/>
                  </a:cubicBezTo>
                  <a:lnTo>
                    <a:pt x="88" y="372"/>
                  </a:lnTo>
                  <a:lnTo>
                    <a:pt x="0" y="372"/>
                  </a:lnTo>
                  <a:lnTo>
                    <a:pt x="0" y="9"/>
                  </a:lnTo>
                  <a:lnTo>
                    <a:pt x="74" y="9"/>
                  </a:lnTo>
                  <a:lnTo>
                    <a:pt x="80" y="56"/>
                  </a:lnTo>
                  <a:cubicBezTo>
                    <a:pt x="91" y="37"/>
                    <a:pt x="106" y="23"/>
                    <a:pt x="126" y="14"/>
                  </a:cubicBezTo>
                  <a:cubicBezTo>
                    <a:pt x="146" y="5"/>
                    <a:pt x="166" y="0"/>
                    <a:pt x="187" y="0"/>
                  </a:cubicBezTo>
                  <a:cubicBezTo>
                    <a:pt x="206" y="0"/>
                    <a:pt x="224" y="3"/>
                    <a:pt x="239" y="10"/>
                  </a:cubicBezTo>
                  <a:cubicBezTo>
                    <a:pt x="254" y="16"/>
                    <a:pt x="267" y="25"/>
                    <a:pt x="277" y="37"/>
                  </a:cubicBezTo>
                  <a:cubicBezTo>
                    <a:pt x="288" y="48"/>
                    <a:pt x="296" y="62"/>
                    <a:pt x="302" y="78"/>
                  </a:cubicBezTo>
                  <a:cubicBezTo>
                    <a:pt x="307" y="94"/>
                    <a:pt x="310" y="110"/>
                    <a:pt x="310" y="129"/>
                  </a:cubicBezTo>
                  <a:lnTo>
                    <a:pt x="310" y="372"/>
                  </a:lnTo>
                  <a:lnTo>
                    <a:pt x="223" y="372"/>
                  </a:lnTo>
                  <a:lnTo>
                    <a:pt x="223" y="14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ADBB8A5-1EF4-4631-991A-DAF333507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063" y="3767138"/>
              <a:ext cx="112712" cy="138112"/>
            </a:xfrm>
            <a:custGeom>
              <a:avLst/>
              <a:gdLst>
                <a:gd name="T0" fmla="*/ 312 w 313"/>
                <a:gd name="T1" fmla="*/ 259 h 382"/>
                <a:gd name="T2" fmla="*/ 303 w 313"/>
                <a:gd name="T3" fmla="*/ 305 h 382"/>
                <a:gd name="T4" fmla="*/ 280 w 313"/>
                <a:gd name="T5" fmla="*/ 339 h 382"/>
                <a:gd name="T6" fmla="*/ 226 w 313"/>
                <a:gd name="T7" fmla="*/ 371 h 382"/>
                <a:gd name="T8" fmla="*/ 156 w 313"/>
                <a:gd name="T9" fmla="*/ 381 h 382"/>
                <a:gd name="T10" fmla="*/ 91 w 313"/>
                <a:gd name="T11" fmla="*/ 371 h 382"/>
                <a:gd name="T12" fmla="*/ 38 w 313"/>
                <a:gd name="T13" fmla="*/ 339 h 382"/>
                <a:gd name="T14" fmla="*/ 11 w 313"/>
                <a:gd name="T15" fmla="*/ 302 h 382"/>
                <a:gd name="T16" fmla="*/ 0 w 313"/>
                <a:gd name="T17" fmla="*/ 254 h 382"/>
                <a:gd name="T18" fmla="*/ 82 w 313"/>
                <a:gd name="T19" fmla="*/ 254 h 382"/>
                <a:gd name="T20" fmla="*/ 87 w 313"/>
                <a:gd name="T21" fmla="*/ 278 h 382"/>
                <a:gd name="T22" fmla="*/ 101 w 313"/>
                <a:gd name="T23" fmla="*/ 297 h 382"/>
                <a:gd name="T24" fmla="*/ 125 w 313"/>
                <a:gd name="T25" fmla="*/ 309 h 382"/>
                <a:gd name="T26" fmla="*/ 156 w 313"/>
                <a:gd name="T27" fmla="*/ 313 h 382"/>
                <a:gd name="T28" fmla="*/ 180 w 313"/>
                <a:gd name="T29" fmla="*/ 311 h 382"/>
                <a:gd name="T30" fmla="*/ 205 w 313"/>
                <a:gd name="T31" fmla="*/ 305 h 382"/>
                <a:gd name="T32" fmla="*/ 223 w 313"/>
                <a:gd name="T33" fmla="*/ 291 h 382"/>
                <a:gd name="T34" fmla="*/ 231 w 313"/>
                <a:gd name="T35" fmla="*/ 267 h 382"/>
                <a:gd name="T36" fmla="*/ 221 w 313"/>
                <a:gd name="T37" fmla="*/ 241 h 382"/>
                <a:gd name="T38" fmla="*/ 194 w 313"/>
                <a:gd name="T39" fmla="*/ 228 h 382"/>
                <a:gd name="T40" fmla="*/ 144 w 313"/>
                <a:gd name="T41" fmla="*/ 222 h 382"/>
                <a:gd name="T42" fmla="*/ 93 w 313"/>
                <a:gd name="T43" fmla="*/ 214 h 382"/>
                <a:gd name="T44" fmla="*/ 59 w 313"/>
                <a:gd name="T45" fmla="*/ 201 h 382"/>
                <a:gd name="T46" fmla="*/ 33 w 313"/>
                <a:gd name="T47" fmla="*/ 179 h 382"/>
                <a:gd name="T48" fmla="*/ 16 w 313"/>
                <a:gd name="T49" fmla="*/ 150 h 382"/>
                <a:gd name="T50" fmla="*/ 10 w 313"/>
                <a:gd name="T51" fmla="*/ 117 h 382"/>
                <a:gd name="T52" fmla="*/ 21 w 313"/>
                <a:gd name="T53" fmla="*/ 70 h 382"/>
                <a:gd name="T54" fmla="*/ 47 w 313"/>
                <a:gd name="T55" fmla="*/ 36 h 382"/>
                <a:gd name="T56" fmla="*/ 95 w 313"/>
                <a:gd name="T57" fmla="*/ 10 h 382"/>
                <a:gd name="T58" fmla="*/ 158 w 313"/>
                <a:gd name="T59" fmla="*/ 0 h 382"/>
                <a:gd name="T60" fmla="*/ 221 w 313"/>
                <a:gd name="T61" fmla="*/ 11 h 382"/>
                <a:gd name="T62" fmla="*/ 272 w 313"/>
                <a:gd name="T63" fmla="*/ 43 h 382"/>
                <a:gd name="T64" fmla="*/ 295 w 313"/>
                <a:gd name="T65" fmla="*/ 78 h 382"/>
                <a:gd name="T66" fmla="*/ 304 w 313"/>
                <a:gd name="T67" fmla="*/ 117 h 382"/>
                <a:gd name="T68" fmla="*/ 221 w 313"/>
                <a:gd name="T69" fmla="*/ 117 h 382"/>
                <a:gd name="T70" fmla="*/ 217 w 313"/>
                <a:gd name="T71" fmla="*/ 98 h 382"/>
                <a:gd name="T72" fmla="*/ 206 w 313"/>
                <a:gd name="T73" fmla="*/ 83 h 382"/>
                <a:gd name="T74" fmla="*/ 185 w 313"/>
                <a:gd name="T75" fmla="*/ 71 h 382"/>
                <a:gd name="T76" fmla="*/ 158 w 313"/>
                <a:gd name="T77" fmla="*/ 67 h 382"/>
                <a:gd name="T78" fmla="*/ 140 w 313"/>
                <a:gd name="T79" fmla="*/ 67 h 382"/>
                <a:gd name="T80" fmla="*/ 121 w 313"/>
                <a:gd name="T81" fmla="*/ 72 h 382"/>
                <a:gd name="T82" fmla="*/ 101 w 313"/>
                <a:gd name="T83" fmla="*/ 87 h 382"/>
                <a:gd name="T84" fmla="*/ 93 w 313"/>
                <a:gd name="T85" fmla="*/ 110 h 382"/>
                <a:gd name="T86" fmla="*/ 106 w 313"/>
                <a:gd name="T87" fmla="*/ 137 h 382"/>
                <a:gd name="T88" fmla="*/ 135 w 313"/>
                <a:gd name="T89" fmla="*/ 146 h 382"/>
                <a:gd name="T90" fmla="*/ 156 w 313"/>
                <a:gd name="T91" fmla="*/ 148 h 382"/>
                <a:gd name="T92" fmla="*/ 172 w 313"/>
                <a:gd name="T93" fmla="*/ 150 h 382"/>
                <a:gd name="T94" fmla="*/ 190 w 313"/>
                <a:gd name="T95" fmla="*/ 153 h 382"/>
                <a:gd name="T96" fmla="*/ 212 w 313"/>
                <a:gd name="T97" fmla="*/ 156 h 382"/>
                <a:gd name="T98" fmla="*/ 284 w 313"/>
                <a:gd name="T99" fmla="*/ 190 h 382"/>
                <a:gd name="T100" fmla="*/ 312 w 313"/>
                <a:gd name="T101" fmla="*/ 259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3" h="382">
                  <a:moveTo>
                    <a:pt x="312" y="259"/>
                  </a:moveTo>
                  <a:cubicBezTo>
                    <a:pt x="312" y="277"/>
                    <a:pt x="309" y="292"/>
                    <a:pt x="303" y="305"/>
                  </a:cubicBezTo>
                  <a:cubicBezTo>
                    <a:pt x="297" y="318"/>
                    <a:pt x="289" y="330"/>
                    <a:pt x="280" y="339"/>
                  </a:cubicBezTo>
                  <a:cubicBezTo>
                    <a:pt x="265" y="354"/>
                    <a:pt x="247" y="364"/>
                    <a:pt x="226" y="371"/>
                  </a:cubicBezTo>
                  <a:cubicBezTo>
                    <a:pt x="204" y="378"/>
                    <a:pt x="181" y="381"/>
                    <a:pt x="156" y="381"/>
                  </a:cubicBezTo>
                  <a:cubicBezTo>
                    <a:pt x="132" y="381"/>
                    <a:pt x="111" y="377"/>
                    <a:pt x="91" y="371"/>
                  </a:cubicBezTo>
                  <a:cubicBezTo>
                    <a:pt x="71" y="364"/>
                    <a:pt x="53" y="353"/>
                    <a:pt x="38" y="339"/>
                  </a:cubicBezTo>
                  <a:cubicBezTo>
                    <a:pt x="27" y="329"/>
                    <a:pt x="18" y="316"/>
                    <a:pt x="11" y="302"/>
                  </a:cubicBezTo>
                  <a:cubicBezTo>
                    <a:pt x="3" y="287"/>
                    <a:pt x="0" y="272"/>
                    <a:pt x="0" y="254"/>
                  </a:cubicBezTo>
                  <a:lnTo>
                    <a:pt x="82" y="254"/>
                  </a:lnTo>
                  <a:cubicBezTo>
                    <a:pt x="82" y="262"/>
                    <a:pt x="83" y="270"/>
                    <a:pt x="87" y="278"/>
                  </a:cubicBezTo>
                  <a:cubicBezTo>
                    <a:pt x="91" y="286"/>
                    <a:pt x="95" y="292"/>
                    <a:pt x="101" y="297"/>
                  </a:cubicBezTo>
                  <a:cubicBezTo>
                    <a:pt x="108" y="302"/>
                    <a:pt x="116" y="307"/>
                    <a:pt x="125" y="309"/>
                  </a:cubicBezTo>
                  <a:cubicBezTo>
                    <a:pt x="133" y="312"/>
                    <a:pt x="144" y="313"/>
                    <a:pt x="156" y="313"/>
                  </a:cubicBezTo>
                  <a:cubicBezTo>
                    <a:pt x="164" y="313"/>
                    <a:pt x="172" y="312"/>
                    <a:pt x="180" y="311"/>
                  </a:cubicBezTo>
                  <a:cubicBezTo>
                    <a:pt x="189" y="310"/>
                    <a:pt x="197" y="308"/>
                    <a:pt x="205" y="305"/>
                  </a:cubicBezTo>
                  <a:cubicBezTo>
                    <a:pt x="212" y="301"/>
                    <a:pt x="218" y="297"/>
                    <a:pt x="223" y="291"/>
                  </a:cubicBezTo>
                  <a:cubicBezTo>
                    <a:pt x="228" y="285"/>
                    <a:pt x="231" y="277"/>
                    <a:pt x="231" y="267"/>
                  </a:cubicBezTo>
                  <a:cubicBezTo>
                    <a:pt x="231" y="256"/>
                    <a:pt x="227" y="248"/>
                    <a:pt x="221" y="241"/>
                  </a:cubicBezTo>
                  <a:cubicBezTo>
                    <a:pt x="214" y="235"/>
                    <a:pt x="205" y="230"/>
                    <a:pt x="194" y="228"/>
                  </a:cubicBezTo>
                  <a:cubicBezTo>
                    <a:pt x="178" y="226"/>
                    <a:pt x="161" y="224"/>
                    <a:pt x="144" y="222"/>
                  </a:cubicBezTo>
                  <a:cubicBezTo>
                    <a:pt x="127" y="221"/>
                    <a:pt x="110" y="218"/>
                    <a:pt x="93" y="214"/>
                  </a:cubicBezTo>
                  <a:cubicBezTo>
                    <a:pt x="81" y="212"/>
                    <a:pt x="69" y="207"/>
                    <a:pt x="59" y="201"/>
                  </a:cubicBezTo>
                  <a:cubicBezTo>
                    <a:pt x="49" y="195"/>
                    <a:pt x="41" y="188"/>
                    <a:pt x="33" y="179"/>
                  </a:cubicBezTo>
                  <a:cubicBezTo>
                    <a:pt x="26" y="170"/>
                    <a:pt x="20" y="161"/>
                    <a:pt x="16" y="150"/>
                  </a:cubicBezTo>
                  <a:cubicBezTo>
                    <a:pt x="12" y="140"/>
                    <a:pt x="10" y="129"/>
                    <a:pt x="10" y="117"/>
                  </a:cubicBezTo>
                  <a:cubicBezTo>
                    <a:pt x="10" y="99"/>
                    <a:pt x="14" y="83"/>
                    <a:pt x="21" y="70"/>
                  </a:cubicBezTo>
                  <a:cubicBezTo>
                    <a:pt x="28" y="56"/>
                    <a:pt x="36" y="46"/>
                    <a:pt x="47" y="36"/>
                  </a:cubicBezTo>
                  <a:cubicBezTo>
                    <a:pt x="61" y="25"/>
                    <a:pt x="76" y="16"/>
                    <a:pt x="95" y="10"/>
                  </a:cubicBezTo>
                  <a:cubicBezTo>
                    <a:pt x="113" y="3"/>
                    <a:pt x="135" y="0"/>
                    <a:pt x="158" y="0"/>
                  </a:cubicBezTo>
                  <a:cubicBezTo>
                    <a:pt x="180" y="0"/>
                    <a:pt x="201" y="4"/>
                    <a:pt x="221" y="11"/>
                  </a:cubicBezTo>
                  <a:cubicBezTo>
                    <a:pt x="241" y="18"/>
                    <a:pt x="258" y="28"/>
                    <a:pt x="272" y="43"/>
                  </a:cubicBezTo>
                  <a:cubicBezTo>
                    <a:pt x="282" y="53"/>
                    <a:pt x="289" y="65"/>
                    <a:pt x="295" y="78"/>
                  </a:cubicBezTo>
                  <a:cubicBezTo>
                    <a:pt x="301" y="91"/>
                    <a:pt x="304" y="103"/>
                    <a:pt x="304" y="117"/>
                  </a:cubicBezTo>
                  <a:lnTo>
                    <a:pt x="221" y="117"/>
                  </a:lnTo>
                  <a:cubicBezTo>
                    <a:pt x="221" y="110"/>
                    <a:pt x="219" y="103"/>
                    <a:pt x="217" y="98"/>
                  </a:cubicBezTo>
                  <a:cubicBezTo>
                    <a:pt x="214" y="93"/>
                    <a:pt x="210" y="88"/>
                    <a:pt x="206" y="83"/>
                  </a:cubicBezTo>
                  <a:cubicBezTo>
                    <a:pt x="201" y="78"/>
                    <a:pt x="194" y="74"/>
                    <a:pt x="185" y="71"/>
                  </a:cubicBezTo>
                  <a:cubicBezTo>
                    <a:pt x="177" y="68"/>
                    <a:pt x="168" y="67"/>
                    <a:pt x="158" y="67"/>
                  </a:cubicBezTo>
                  <a:cubicBezTo>
                    <a:pt x="152" y="67"/>
                    <a:pt x="146" y="67"/>
                    <a:pt x="140" y="67"/>
                  </a:cubicBezTo>
                  <a:cubicBezTo>
                    <a:pt x="134" y="68"/>
                    <a:pt x="127" y="69"/>
                    <a:pt x="121" y="72"/>
                  </a:cubicBezTo>
                  <a:cubicBezTo>
                    <a:pt x="113" y="75"/>
                    <a:pt x="106" y="80"/>
                    <a:pt x="101" y="87"/>
                  </a:cubicBezTo>
                  <a:cubicBezTo>
                    <a:pt x="95" y="93"/>
                    <a:pt x="93" y="100"/>
                    <a:pt x="93" y="110"/>
                  </a:cubicBezTo>
                  <a:cubicBezTo>
                    <a:pt x="93" y="123"/>
                    <a:pt x="97" y="132"/>
                    <a:pt x="106" y="137"/>
                  </a:cubicBezTo>
                  <a:cubicBezTo>
                    <a:pt x="115" y="141"/>
                    <a:pt x="125" y="145"/>
                    <a:pt x="135" y="146"/>
                  </a:cubicBezTo>
                  <a:cubicBezTo>
                    <a:pt x="143" y="147"/>
                    <a:pt x="150" y="148"/>
                    <a:pt x="156" y="148"/>
                  </a:cubicBezTo>
                  <a:cubicBezTo>
                    <a:pt x="161" y="149"/>
                    <a:pt x="167" y="150"/>
                    <a:pt x="172" y="150"/>
                  </a:cubicBezTo>
                  <a:cubicBezTo>
                    <a:pt x="178" y="151"/>
                    <a:pt x="184" y="152"/>
                    <a:pt x="190" y="153"/>
                  </a:cubicBezTo>
                  <a:cubicBezTo>
                    <a:pt x="196" y="154"/>
                    <a:pt x="203" y="155"/>
                    <a:pt x="212" y="156"/>
                  </a:cubicBezTo>
                  <a:cubicBezTo>
                    <a:pt x="241" y="161"/>
                    <a:pt x="265" y="172"/>
                    <a:pt x="284" y="190"/>
                  </a:cubicBezTo>
                  <a:cubicBezTo>
                    <a:pt x="302" y="207"/>
                    <a:pt x="312" y="230"/>
                    <a:pt x="312" y="259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072156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with header">
    <p:bg>
      <p:bgPr>
        <a:solidFill>
          <a:srgbClr val="00A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5370-95EA-824E-849A-A71CAD902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539" y="332317"/>
            <a:ext cx="22502812" cy="717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Akkurat-Bold" panose="02000503040000020004" pitchFamily="2" charset="77"/>
              </a:defRPr>
            </a:lvl1pPr>
            <a:lvl2pPr marL="444500" indent="0">
              <a:buNone/>
              <a:defRPr sz="3000" b="1" i="0">
                <a:latin typeface="Akkurat-Bold" panose="02000503040000020004" pitchFamily="2" charset="77"/>
              </a:defRPr>
            </a:lvl2pPr>
            <a:lvl3pPr marL="889000" indent="0">
              <a:buNone/>
              <a:defRPr sz="3000" b="1" i="0">
                <a:latin typeface="Akkurat-Bold" panose="02000503040000020004" pitchFamily="2" charset="77"/>
              </a:defRPr>
            </a:lvl3pPr>
            <a:lvl4pPr marL="1333500" indent="0">
              <a:buNone/>
              <a:defRPr sz="3000" b="1" i="0">
                <a:latin typeface="Akkurat-Bold" panose="02000503040000020004" pitchFamily="2" charset="77"/>
              </a:defRPr>
            </a:lvl4pPr>
            <a:lvl5pPr marL="1778000" indent="0">
              <a:buNone/>
              <a:defRPr sz="3000" b="1" i="0">
                <a:latin typeface="Akkurat-Bold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626E8-D0CA-9D4B-A8F0-9FE2A5905959}"/>
              </a:ext>
            </a:extLst>
          </p:cNvPr>
          <p:cNvCxnSpPr/>
          <p:nvPr userDrawn="1"/>
        </p:nvCxnSpPr>
        <p:spPr>
          <a:xfrm>
            <a:off x="922338" y="1049867"/>
            <a:ext cx="22536679" cy="0"/>
          </a:xfrm>
          <a:prstGeom prst="line">
            <a:avLst/>
          </a:prstGeom>
          <a:noFill/>
          <a:ln w="2222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1FF72A7-5E11-47D6-A5D1-5715A7EFDD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9749" y="2952750"/>
            <a:ext cx="20557226" cy="6465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9200"/>
              </a:lnSpc>
              <a:spcBef>
                <a:spcPts val="0"/>
              </a:spcBef>
              <a:buSzPct val="100000"/>
              <a:buFont typeface="Arial" panose="020B0604020202020204" pitchFamily="34" charset="0"/>
              <a:buNone/>
              <a:defRPr sz="7200" b="0" i="0">
                <a:solidFill>
                  <a:schemeClr val="bg1"/>
                </a:solidFill>
                <a:latin typeface="Akkurat-Light" panose="02000503030000020004" pitchFamily="2" charset="77"/>
              </a:defRPr>
            </a:lvl1pPr>
            <a:lvl2pPr marL="444500" indent="0">
              <a:buNone/>
              <a:defRPr sz="7200" b="0" i="0">
                <a:latin typeface="Akkurat-Light" panose="02000503030000020004" pitchFamily="2" charset="77"/>
              </a:defRPr>
            </a:lvl2pPr>
            <a:lvl3pPr marL="889000" indent="0">
              <a:buNone/>
              <a:defRPr sz="7200" b="0" i="0">
                <a:latin typeface="Akkurat-Light" panose="02000503030000020004" pitchFamily="2" charset="77"/>
              </a:defRPr>
            </a:lvl3pPr>
            <a:lvl4pPr marL="1333500" indent="0">
              <a:buNone/>
              <a:defRPr sz="7200" b="0" i="0">
                <a:latin typeface="Akkurat-Light" panose="02000503030000020004" pitchFamily="2" charset="77"/>
              </a:defRPr>
            </a:lvl4pPr>
            <a:lvl5pPr marL="1778000" indent="0">
              <a:buNone/>
              <a:defRPr sz="7200" b="0" i="0">
                <a:latin typeface="Akkurat-Light" panose="02000503030000020004" pitchFamily="2" charset="77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879519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626E8-D0CA-9D4B-A8F0-9FE2A5905959}"/>
              </a:ext>
            </a:extLst>
          </p:cNvPr>
          <p:cNvCxnSpPr/>
          <p:nvPr userDrawn="1"/>
        </p:nvCxnSpPr>
        <p:spPr>
          <a:xfrm>
            <a:off x="922338" y="1049867"/>
            <a:ext cx="22536679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itle 3">
            <a:extLst>
              <a:ext uri="{FF2B5EF4-FFF2-40B4-BE49-F238E27FC236}">
                <a16:creationId xmlns:a16="http://schemas.microsoft.com/office/drawing/2014/main" id="{7F1860C8-AACD-45F5-BD66-84A2F25F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47" y="351392"/>
            <a:ext cx="22499269" cy="6984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6615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626E8-D0CA-9D4B-A8F0-9FE2A5905959}"/>
              </a:ext>
            </a:extLst>
          </p:cNvPr>
          <p:cNvCxnSpPr/>
          <p:nvPr userDrawn="1"/>
        </p:nvCxnSpPr>
        <p:spPr>
          <a:xfrm>
            <a:off x="922338" y="1049867"/>
            <a:ext cx="22536679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itle 3">
            <a:extLst>
              <a:ext uri="{FF2B5EF4-FFF2-40B4-BE49-F238E27FC236}">
                <a16:creationId xmlns:a16="http://schemas.microsoft.com/office/drawing/2014/main" id="{7F1860C8-AACD-45F5-BD66-84A2F25F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47" y="351392"/>
            <a:ext cx="22499269" cy="6984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046064A8-4B76-4912-8799-E0E0D552EF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746" y="2953512"/>
            <a:ext cx="22495565" cy="8720138"/>
          </a:xfrm>
          <a:prstGeom prst="rect">
            <a:avLst/>
          </a:prstGeom>
        </p:spPr>
        <p:txBody>
          <a:bodyPr/>
          <a:lstStyle>
            <a:lvl1pPr marL="611187" indent="-611187">
              <a:buFont typeface="Akkurat-Light" panose="02000303000000000000" pitchFamily="2" charset="0"/>
              <a:buChar char="•"/>
              <a:defRPr sz="7200"/>
            </a:lvl1pPr>
            <a:lvl2pPr marL="1055687" indent="-611187">
              <a:buFont typeface="Akkurat-Light" panose="02000303000000000000" pitchFamily="2" charset="0"/>
              <a:buChar char="•"/>
              <a:defRPr sz="6600"/>
            </a:lvl2pPr>
            <a:lvl3pPr marL="1500187" indent="-611187">
              <a:buFont typeface="Akkurat-Light" panose="02000303000000000000" pitchFamily="2" charset="0"/>
              <a:buChar char="•"/>
              <a:defRPr sz="6000"/>
            </a:lvl3pPr>
            <a:lvl4pPr marL="1944687" indent="-611187">
              <a:buFont typeface="Akkurat-Light" panose="02000303000000000000" pitchFamily="2" charset="0"/>
              <a:buChar char="•"/>
              <a:defRPr sz="5400"/>
            </a:lvl4pPr>
            <a:lvl5pPr marL="2389187" indent="-611187">
              <a:buFont typeface="Akkurat-Light" panose="02000303000000000000" pitchFamily="2" charset="0"/>
              <a:buChar char="•"/>
              <a:defRPr sz="4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55845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626E8-D0CA-9D4B-A8F0-9FE2A5905959}"/>
              </a:ext>
            </a:extLst>
          </p:cNvPr>
          <p:cNvCxnSpPr/>
          <p:nvPr userDrawn="1"/>
        </p:nvCxnSpPr>
        <p:spPr>
          <a:xfrm>
            <a:off x="922338" y="1049867"/>
            <a:ext cx="22536679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7F04793-DE86-4CF0-866B-E3594B5B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47" y="351392"/>
            <a:ext cx="22499269" cy="6984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C569B7D-9644-4087-BD0D-3A5E54D138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746" y="2953512"/>
            <a:ext cx="22495565" cy="8720138"/>
          </a:xfrm>
          <a:prstGeom prst="rect">
            <a:avLst/>
          </a:prstGeom>
        </p:spPr>
        <p:txBody>
          <a:bodyPr/>
          <a:lstStyle>
            <a:lvl1pPr marL="611187" indent="-611187">
              <a:buFont typeface="Akkurat-Light" panose="02000303000000000000" pitchFamily="2" charset="0"/>
              <a:buChar char="•"/>
              <a:defRPr/>
            </a:lvl1pPr>
            <a:lvl2pPr marL="1055687" indent="-611187">
              <a:buFont typeface="Akkurat-Light" panose="02000303000000000000" pitchFamily="2" charset="0"/>
              <a:buChar char="•"/>
              <a:defRPr/>
            </a:lvl2pPr>
            <a:lvl3pPr marL="1500187" indent="-611187">
              <a:buFont typeface="Akkurat-Light" panose="02000303000000000000" pitchFamily="2" charset="0"/>
              <a:buChar char="•"/>
              <a:defRPr/>
            </a:lvl3pPr>
            <a:lvl4pPr marL="1944687" indent="-611187">
              <a:buFont typeface="Akkurat-Light" panose="02000303000000000000" pitchFamily="2" charset="0"/>
              <a:buChar char="•"/>
              <a:defRPr/>
            </a:lvl4pPr>
            <a:lvl5pPr marL="2389187" indent="-611187">
              <a:buFont typeface="Akkurat-Light" panose="02000303000000000000" pitchFamily="2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28362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626E8-D0CA-9D4B-A8F0-9FE2A5905959}"/>
              </a:ext>
            </a:extLst>
          </p:cNvPr>
          <p:cNvCxnSpPr/>
          <p:nvPr userDrawn="1"/>
        </p:nvCxnSpPr>
        <p:spPr>
          <a:xfrm>
            <a:off x="922338" y="1049867"/>
            <a:ext cx="22536679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42EE58-3A2B-2C4C-88D8-5341B7D610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2338" y="1660525"/>
            <a:ext cx="22536150" cy="11277600"/>
          </a:xfrm>
          <a:prstGeom prst="rect">
            <a:avLst/>
          </a:prstGeom>
        </p:spPr>
        <p:txBody>
          <a:bodyPr/>
          <a:lstStyle>
            <a:lvl1pPr>
              <a:defRPr>
                <a:latin typeface="Akkurat-Light" panose="020003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AD035B7-F37D-DC46-812C-66E34DD2BF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1599" y="12312000"/>
            <a:ext cx="22536000" cy="64293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</a:gradFill>
        </p:spPr>
        <p:txBody>
          <a:bodyPr lIns="432000" anchor="ctr" anchorCtr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kkurat" panose="02000503040000020004" pitchFamily="2" charset="77"/>
              </a:defRPr>
            </a:lvl1pPr>
            <a:lvl2pPr marL="444500" indent="0">
              <a:buNone/>
              <a:defRPr sz="1600" b="0" i="0">
                <a:latin typeface="Akkurat" panose="02000503040000020004" pitchFamily="2" charset="77"/>
              </a:defRPr>
            </a:lvl2pPr>
            <a:lvl3pPr marL="889000" indent="0">
              <a:buNone/>
              <a:defRPr sz="1600" b="0" i="0">
                <a:latin typeface="Akkurat" panose="02000503040000020004" pitchFamily="2" charset="77"/>
              </a:defRPr>
            </a:lvl3pPr>
            <a:lvl4pPr marL="1333500" indent="0">
              <a:buNone/>
              <a:defRPr sz="1600" b="0" i="0">
                <a:latin typeface="Akkurat" panose="02000503040000020004" pitchFamily="2" charset="77"/>
              </a:defRPr>
            </a:lvl4pPr>
            <a:lvl5pPr marL="1778000" indent="0">
              <a:buNone/>
              <a:defRPr sz="16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89C404A4-0285-4AB8-95E1-C369F2D4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47" y="351392"/>
            <a:ext cx="22499269" cy="6984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967430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626E8-D0CA-9D4B-A8F0-9FE2A5905959}"/>
              </a:ext>
            </a:extLst>
          </p:cNvPr>
          <p:cNvCxnSpPr/>
          <p:nvPr userDrawn="1"/>
        </p:nvCxnSpPr>
        <p:spPr>
          <a:xfrm>
            <a:off x="922338" y="1049867"/>
            <a:ext cx="22536679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Freeform 1">
            <a:extLst>
              <a:ext uri="{FF2B5EF4-FFF2-40B4-BE49-F238E27FC236}">
                <a16:creationId xmlns:a16="http://schemas.microsoft.com/office/drawing/2014/main" id="{BA233E1D-27E0-5C4E-A668-DABEEEAD6F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6336" y="1767416"/>
            <a:ext cx="9445623" cy="10973421"/>
          </a:xfrm>
          <a:custGeom>
            <a:avLst/>
            <a:gdLst>
              <a:gd name="T0" fmla="*/ 17792 w 18077"/>
              <a:gd name="T1" fmla="*/ 2181 h 21000"/>
              <a:gd name="T2" fmla="*/ 16683 w 18077"/>
              <a:gd name="T3" fmla="*/ 1466 h 21000"/>
              <a:gd name="T4" fmla="*/ 15739 w 18077"/>
              <a:gd name="T5" fmla="*/ 431 h 21000"/>
              <a:gd name="T6" fmla="*/ 9839 w 18077"/>
              <a:gd name="T7" fmla="*/ 2272 h 21000"/>
              <a:gd name="T8" fmla="*/ 10224 w 18077"/>
              <a:gd name="T9" fmla="*/ 5378 h 21000"/>
              <a:gd name="T10" fmla="*/ 10480 w 18077"/>
              <a:gd name="T11" fmla="*/ 5635 h 21000"/>
              <a:gd name="T12" fmla="*/ 12203 w 18077"/>
              <a:gd name="T13" fmla="*/ 6753 h 21000"/>
              <a:gd name="T14" fmla="*/ 11213 w 18077"/>
              <a:gd name="T15" fmla="*/ 7256 h 21000"/>
              <a:gd name="T16" fmla="*/ 8860 w 18077"/>
              <a:gd name="T17" fmla="*/ 9419 h 21000"/>
              <a:gd name="T18" fmla="*/ 8081 w 18077"/>
              <a:gd name="T19" fmla="*/ 6826 h 21000"/>
              <a:gd name="T20" fmla="*/ 9134 w 18077"/>
              <a:gd name="T21" fmla="*/ 6285 h 21000"/>
              <a:gd name="T22" fmla="*/ 8191 w 18077"/>
              <a:gd name="T23" fmla="*/ 5003 h 21000"/>
              <a:gd name="T24" fmla="*/ 6835 w 18077"/>
              <a:gd name="T25" fmla="*/ 4453 h 21000"/>
              <a:gd name="T26" fmla="*/ 3152 w 18077"/>
              <a:gd name="T27" fmla="*/ 11864 h 21000"/>
              <a:gd name="T28" fmla="*/ 5992 w 18077"/>
              <a:gd name="T29" fmla="*/ 13752 h 21000"/>
              <a:gd name="T30" fmla="*/ 5351 w 18077"/>
              <a:gd name="T31" fmla="*/ 13962 h 21000"/>
              <a:gd name="T32" fmla="*/ 3903 w 18077"/>
              <a:gd name="T33" fmla="*/ 14402 h 21000"/>
              <a:gd name="T34" fmla="*/ 2547 w 18077"/>
              <a:gd name="T35" fmla="*/ 14943 h 21000"/>
              <a:gd name="T36" fmla="*/ 815 w 18077"/>
              <a:gd name="T37" fmla="*/ 15758 h 21000"/>
              <a:gd name="T38" fmla="*/ 4627 w 18077"/>
              <a:gd name="T39" fmla="*/ 16445 h 21000"/>
              <a:gd name="T40" fmla="*/ 5634 w 18077"/>
              <a:gd name="T41" fmla="*/ 15648 h 21000"/>
              <a:gd name="T42" fmla="*/ 6285 w 18077"/>
              <a:gd name="T43" fmla="*/ 15767 h 21000"/>
              <a:gd name="T44" fmla="*/ 7247 w 18077"/>
              <a:gd name="T45" fmla="*/ 16244 h 21000"/>
              <a:gd name="T46" fmla="*/ 8108 w 18077"/>
              <a:gd name="T47" fmla="*/ 16097 h 21000"/>
              <a:gd name="T48" fmla="*/ 11671 w 18077"/>
              <a:gd name="T49" fmla="*/ 18186 h 21000"/>
              <a:gd name="T50" fmla="*/ 10902 w 18077"/>
              <a:gd name="T51" fmla="*/ 20568 h 21000"/>
              <a:gd name="T52" fmla="*/ 12303 w 18077"/>
              <a:gd name="T53" fmla="*/ 20999 h 21000"/>
              <a:gd name="T54" fmla="*/ 12029 w 18077"/>
              <a:gd name="T55" fmla="*/ 18946 h 21000"/>
              <a:gd name="T56" fmla="*/ 13027 w 18077"/>
              <a:gd name="T57" fmla="*/ 17792 h 21000"/>
              <a:gd name="T58" fmla="*/ 13348 w 18077"/>
              <a:gd name="T59" fmla="*/ 15547 h 21000"/>
              <a:gd name="T60" fmla="*/ 12716 w 18077"/>
              <a:gd name="T61" fmla="*/ 12771 h 21000"/>
              <a:gd name="T62" fmla="*/ 13559 w 18077"/>
              <a:gd name="T63" fmla="*/ 12725 h 21000"/>
              <a:gd name="T64" fmla="*/ 15840 w 18077"/>
              <a:gd name="T65" fmla="*/ 12515 h 21000"/>
              <a:gd name="T66" fmla="*/ 15730 w 18077"/>
              <a:gd name="T67" fmla="*/ 11369 h 21000"/>
              <a:gd name="T68" fmla="*/ 17251 w 18077"/>
              <a:gd name="T69" fmla="*/ 9849 h 21000"/>
              <a:gd name="T70" fmla="*/ 17104 w 18077"/>
              <a:gd name="T71" fmla="*/ 8475 h 21000"/>
              <a:gd name="T72" fmla="*/ 17031 w 18077"/>
              <a:gd name="T73" fmla="*/ 6826 h 21000"/>
              <a:gd name="T74" fmla="*/ 17434 w 18077"/>
              <a:gd name="T75" fmla="*/ 5305 h 21000"/>
              <a:gd name="T76" fmla="*/ 7907 w 18077"/>
              <a:gd name="T77" fmla="*/ 2007 h 21000"/>
              <a:gd name="T78" fmla="*/ 6936 w 18077"/>
              <a:gd name="T79" fmla="*/ 2382 h 21000"/>
              <a:gd name="T80" fmla="*/ 6871 w 18077"/>
              <a:gd name="T81" fmla="*/ 2593 h 21000"/>
              <a:gd name="T82" fmla="*/ 7192 w 18077"/>
              <a:gd name="T83" fmla="*/ 3372 h 21000"/>
              <a:gd name="T84" fmla="*/ 13366 w 18077"/>
              <a:gd name="T85" fmla="*/ 357 h 21000"/>
              <a:gd name="T86" fmla="*/ 12963 w 18077"/>
              <a:gd name="T87" fmla="*/ 513 h 21000"/>
              <a:gd name="T88" fmla="*/ 1933 w 18077"/>
              <a:gd name="T89" fmla="*/ 13577 h 21000"/>
              <a:gd name="T90" fmla="*/ 2126 w 18077"/>
              <a:gd name="T91" fmla="*/ 14072 h 21000"/>
              <a:gd name="T92" fmla="*/ 2913 w 18077"/>
              <a:gd name="T93" fmla="*/ 13678 h 21000"/>
              <a:gd name="T94" fmla="*/ 403 w 18077"/>
              <a:gd name="T95" fmla="*/ 17426 h 21000"/>
              <a:gd name="T96" fmla="*/ 843 w 18077"/>
              <a:gd name="T97" fmla="*/ 17105 h 21000"/>
              <a:gd name="T98" fmla="*/ 2474 w 18077"/>
              <a:gd name="T99" fmla="*/ 17590 h 21000"/>
              <a:gd name="T100" fmla="*/ 4196 w 18077"/>
              <a:gd name="T101" fmla="*/ 16711 h 21000"/>
              <a:gd name="T102" fmla="*/ 2913 w 18077"/>
              <a:gd name="T103" fmla="*/ 16454 h 21000"/>
              <a:gd name="T104" fmla="*/ 2345 w 18077"/>
              <a:gd name="T105" fmla="*/ 13101 h 21000"/>
              <a:gd name="T106" fmla="*/ 3619 w 18077"/>
              <a:gd name="T107" fmla="*/ 13962 h 21000"/>
              <a:gd name="T108" fmla="*/ 9839 w 18077"/>
              <a:gd name="T109" fmla="*/ 944 h 21000"/>
              <a:gd name="T110" fmla="*/ 8402 w 18077"/>
              <a:gd name="T111" fmla="*/ 1301 h 21000"/>
              <a:gd name="T112" fmla="*/ 12340 w 18077"/>
              <a:gd name="T113" fmla="*/ 431 h 21000"/>
              <a:gd name="T114" fmla="*/ 11369 w 18077"/>
              <a:gd name="T115" fmla="*/ 761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077" h="21000">
                <a:moveTo>
                  <a:pt x="17874" y="3033"/>
                </a:moveTo>
                <a:lnTo>
                  <a:pt x="17874" y="3033"/>
                </a:lnTo>
                <a:cubicBezTo>
                  <a:pt x="17911" y="2886"/>
                  <a:pt x="17938" y="2749"/>
                  <a:pt x="17975" y="2602"/>
                </a:cubicBezTo>
                <a:cubicBezTo>
                  <a:pt x="17993" y="2520"/>
                  <a:pt x="18030" y="2410"/>
                  <a:pt x="18002" y="2318"/>
                </a:cubicBezTo>
                <a:cubicBezTo>
                  <a:pt x="17966" y="2236"/>
                  <a:pt x="17874" y="2208"/>
                  <a:pt x="17792" y="2181"/>
                </a:cubicBezTo>
                <a:cubicBezTo>
                  <a:pt x="17682" y="2144"/>
                  <a:pt x="17572" y="2098"/>
                  <a:pt x="17471" y="2062"/>
                </a:cubicBezTo>
                <a:cubicBezTo>
                  <a:pt x="17471" y="2062"/>
                  <a:pt x="17453" y="1842"/>
                  <a:pt x="17444" y="1823"/>
                </a:cubicBezTo>
                <a:cubicBezTo>
                  <a:pt x="17425" y="1750"/>
                  <a:pt x="17379" y="1668"/>
                  <a:pt x="17297" y="1649"/>
                </a:cubicBezTo>
                <a:cubicBezTo>
                  <a:pt x="17196" y="1622"/>
                  <a:pt x="17095" y="1603"/>
                  <a:pt x="16994" y="1576"/>
                </a:cubicBezTo>
                <a:cubicBezTo>
                  <a:pt x="16894" y="1539"/>
                  <a:pt x="16793" y="1503"/>
                  <a:pt x="16683" y="1466"/>
                </a:cubicBezTo>
                <a:cubicBezTo>
                  <a:pt x="16628" y="1448"/>
                  <a:pt x="16573" y="1429"/>
                  <a:pt x="16518" y="1411"/>
                </a:cubicBezTo>
                <a:cubicBezTo>
                  <a:pt x="16500" y="1402"/>
                  <a:pt x="16527" y="880"/>
                  <a:pt x="16527" y="834"/>
                </a:cubicBezTo>
                <a:cubicBezTo>
                  <a:pt x="16518" y="742"/>
                  <a:pt x="16500" y="632"/>
                  <a:pt x="16445" y="559"/>
                </a:cubicBezTo>
                <a:cubicBezTo>
                  <a:pt x="16371" y="467"/>
                  <a:pt x="16252" y="504"/>
                  <a:pt x="16142" y="495"/>
                </a:cubicBezTo>
                <a:cubicBezTo>
                  <a:pt x="16005" y="476"/>
                  <a:pt x="15868" y="458"/>
                  <a:pt x="15739" y="431"/>
                </a:cubicBezTo>
                <a:cubicBezTo>
                  <a:pt x="13944" y="980"/>
                  <a:pt x="13944" y="980"/>
                  <a:pt x="13944" y="980"/>
                </a:cubicBezTo>
                <a:cubicBezTo>
                  <a:pt x="13549" y="870"/>
                  <a:pt x="13549" y="870"/>
                  <a:pt x="13549" y="870"/>
                </a:cubicBezTo>
                <a:cubicBezTo>
                  <a:pt x="11974" y="1081"/>
                  <a:pt x="11974" y="1081"/>
                  <a:pt x="11974" y="1081"/>
                </a:cubicBezTo>
                <a:cubicBezTo>
                  <a:pt x="10480" y="1732"/>
                  <a:pt x="10480" y="1732"/>
                  <a:pt x="10480" y="1732"/>
                </a:cubicBezTo>
                <a:cubicBezTo>
                  <a:pt x="9839" y="2272"/>
                  <a:pt x="9839" y="2272"/>
                  <a:pt x="9839" y="2272"/>
                </a:cubicBezTo>
                <a:cubicBezTo>
                  <a:pt x="9381" y="3253"/>
                  <a:pt x="9381" y="3253"/>
                  <a:pt x="9381" y="3253"/>
                </a:cubicBezTo>
                <a:cubicBezTo>
                  <a:pt x="9692" y="4444"/>
                  <a:pt x="9692" y="4444"/>
                  <a:pt x="9692" y="4444"/>
                </a:cubicBezTo>
                <a:cubicBezTo>
                  <a:pt x="9427" y="4764"/>
                  <a:pt x="9427" y="4764"/>
                  <a:pt x="9427" y="4764"/>
                </a:cubicBezTo>
                <a:cubicBezTo>
                  <a:pt x="9381" y="5094"/>
                  <a:pt x="9381" y="5094"/>
                  <a:pt x="9381" y="5094"/>
                </a:cubicBezTo>
                <a:cubicBezTo>
                  <a:pt x="9665" y="5186"/>
                  <a:pt x="9940" y="5305"/>
                  <a:pt x="10224" y="5378"/>
                </a:cubicBezTo>
                <a:lnTo>
                  <a:pt x="10224" y="5378"/>
                </a:lnTo>
                <a:cubicBezTo>
                  <a:pt x="10334" y="5415"/>
                  <a:pt x="10407" y="5406"/>
                  <a:pt x="10471" y="5305"/>
                </a:cubicBezTo>
                <a:cubicBezTo>
                  <a:pt x="10526" y="5204"/>
                  <a:pt x="10609" y="5204"/>
                  <a:pt x="10709" y="5223"/>
                </a:cubicBezTo>
                <a:cubicBezTo>
                  <a:pt x="10764" y="5241"/>
                  <a:pt x="10938" y="5259"/>
                  <a:pt x="10947" y="5314"/>
                </a:cubicBezTo>
                <a:cubicBezTo>
                  <a:pt x="10966" y="5433"/>
                  <a:pt x="10563" y="5589"/>
                  <a:pt x="10480" y="5635"/>
                </a:cubicBezTo>
                <a:cubicBezTo>
                  <a:pt x="10352" y="6606"/>
                  <a:pt x="10352" y="6606"/>
                  <a:pt x="10352" y="6606"/>
                </a:cubicBezTo>
                <a:cubicBezTo>
                  <a:pt x="10728" y="6927"/>
                  <a:pt x="10728" y="6927"/>
                  <a:pt x="10728" y="6927"/>
                </a:cubicBezTo>
                <a:cubicBezTo>
                  <a:pt x="10728" y="6927"/>
                  <a:pt x="11516" y="7037"/>
                  <a:pt x="11525" y="7037"/>
                </a:cubicBezTo>
                <a:cubicBezTo>
                  <a:pt x="11580" y="7046"/>
                  <a:pt x="11726" y="6954"/>
                  <a:pt x="11781" y="6927"/>
                </a:cubicBezTo>
                <a:cubicBezTo>
                  <a:pt x="11919" y="6872"/>
                  <a:pt x="12065" y="6808"/>
                  <a:pt x="12203" y="6753"/>
                </a:cubicBezTo>
                <a:cubicBezTo>
                  <a:pt x="12212" y="6743"/>
                  <a:pt x="12267" y="6707"/>
                  <a:pt x="12285" y="6716"/>
                </a:cubicBezTo>
                <a:cubicBezTo>
                  <a:pt x="12331" y="6725"/>
                  <a:pt x="12377" y="6936"/>
                  <a:pt x="12359" y="6982"/>
                </a:cubicBezTo>
                <a:cubicBezTo>
                  <a:pt x="12322" y="7055"/>
                  <a:pt x="12194" y="7018"/>
                  <a:pt x="12130" y="7018"/>
                </a:cubicBezTo>
                <a:cubicBezTo>
                  <a:pt x="12010" y="7027"/>
                  <a:pt x="11891" y="7073"/>
                  <a:pt x="11772" y="7101"/>
                </a:cubicBezTo>
                <a:cubicBezTo>
                  <a:pt x="11589" y="7156"/>
                  <a:pt x="11397" y="7202"/>
                  <a:pt x="11213" y="7256"/>
                </a:cubicBezTo>
                <a:cubicBezTo>
                  <a:pt x="10581" y="7037"/>
                  <a:pt x="10581" y="7037"/>
                  <a:pt x="10581" y="7037"/>
                </a:cubicBezTo>
                <a:cubicBezTo>
                  <a:pt x="9839" y="7467"/>
                  <a:pt x="9839" y="7467"/>
                  <a:pt x="9839" y="7467"/>
                </a:cubicBezTo>
                <a:cubicBezTo>
                  <a:pt x="9454" y="8017"/>
                  <a:pt x="9454" y="8017"/>
                  <a:pt x="9454" y="8017"/>
                </a:cubicBezTo>
                <a:cubicBezTo>
                  <a:pt x="8860" y="8558"/>
                  <a:pt x="8860" y="8558"/>
                  <a:pt x="8860" y="8558"/>
                </a:cubicBezTo>
                <a:cubicBezTo>
                  <a:pt x="8860" y="9419"/>
                  <a:pt x="8860" y="9419"/>
                  <a:pt x="8860" y="9419"/>
                </a:cubicBezTo>
                <a:cubicBezTo>
                  <a:pt x="8402" y="9208"/>
                  <a:pt x="8402" y="9208"/>
                  <a:pt x="8402" y="9208"/>
                </a:cubicBezTo>
                <a:cubicBezTo>
                  <a:pt x="7943" y="8338"/>
                  <a:pt x="7943" y="8338"/>
                  <a:pt x="7943" y="8338"/>
                </a:cubicBezTo>
                <a:cubicBezTo>
                  <a:pt x="8191" y="7916"/>
                  <a:pt x="8191" y="7916"/>
                  <a:pt x="8191" y="7916"/>
                </a:cubicBezTo>
                <a:cubicBezTo>
                  <a:pt x="8191" y="7916"/>
                  <a:pt x="7779" y="6936"/>
                  <a:pt x="7779" y="6927"/>
                </a:cubicBezTo>
                <a:cubicBezTo>
                  <a:pt x="7788" y="6945"/>
                  <a:pt x="8053" y="6817"/>
                  <a:pt x="8081" y="6826"/>
                </a:cubicBezTo>
                <a:cubicBezTo>
                  <a:pt x="8227" y="6835"/>
                  <a:pt x="8429" y="7165"/>
                  <a:pt x="8576" y="7000"/>
                </a:cubicBezTo>
                <a:cubicBezTo>
                  <a:pt x="8603" y="6973"/>
                  <a:pt x="8603" y="6918"/>
                  <a:pt x="8621" y="6881"/>
                </a:cubicBezTo>
                <a:cubicBezTo>
                  <a:pt x="8640" y="6826"/>
                  <a:pt x="8676" y="6789"/>
                  <a:pt x="8713" y="6743"/>
                </a:cubicBezTo>
                <a:cubicBezTo>
                  <a:pt x="8805" y="6643"/>
                  <a:pt x="8896" y="6542"/>
                  <a:pt x="8988" y="6450"/>
                </a:cubicBezTo>
                <a:cubicBezTo>
                  <a:pt x="9034" y="6395"/>
                  <a:pt x="9088" y="6340"/>
                  <a:pt x="9134" y="6285"/>
                </a:cubicBezTo>
                <a:cubicBezTo>
                  <a:pt x="8860" y="5956"/>
                  <a:pt x="8860" y="5956"/>
                  <a:pt x="8860" y="5956"/>
                </a:cubicBezTo>
                <a:cubicBezTo>
                  <a:pt x="8402" y="6066"/>
                  <a:pt x="8402" y="6066"/>
                  <a:pt x="8402" y="6066"/>
                </a:cubicBezTo>
                <a:cubicBezTo>
                  <a:pt x="8191" y="5736"/>
                  <a:pt x="8191" y="5736"/>
                  <a:pt x="8191" y="5736"/>
                </a:cubicBezTo>
                <a:cubicBezTo>
                  <a:pt x="8301" y="5195"/>
                  <a:pt x="8301" y="5195"/>
                  <a:pt x="8301" y="5195"/>
                </a:cubicBezTo>
                <a:cubicBezTo>
                  <a:pt x="8310" y="5158"/>
                  <a:pt x="8209" y="5030"/>
                  <a:pt x="8191" y="5003"/>
                </a:cubicBezTo>
                <a:cubicBezTo>
                  <a:pt x="8127" y="4883"/>
                  <a:pt x="8072" y="4774"/>
                  <a:pt x="8017" y="4654"/>
                </a:cubicBezTo>
                <a:cubicBezTo>
                  <a:pt x="7907" y="4434"/>
                  <a:pt x="7613" y="4728"/>
                  <a:pt x="7449" y="4728"/>
                </a:cubicBezTo>
                <a:cubicBezTo>
                  <a:pt x="7330" y="4764"/>
                  <a:pt x="6927" y="5021"/>
                  <a:pt x="6954" y="4737"/>
                </a:cubicBezTo>
                <a:cubicBezTo>
                  <a:pt x="6963" y="4682"/>
                  <a:pt x="6936" y="4618"/>
                  <a:pt x="6927" y="4554"/>
                </a:cubicBezTo>
                <a:cubicBezTo>
                  <a:pt x="6917" y="4481"/>
                  <a:pt x="6917" y="4471"/>
                  <a:pt x="6835" y="4453"/>
                </a:cubicBezTo>
                <a:cubicBezTo>
                  <a:pt x="6789" y="4444"/>
                  <a:pt x="6349" y="4380"/>
                  <a:pt x="6349" y="4398"/>
                </a:cubicBezTo>
                <a:lnTo>
                  <a:pt x="5992" y="6386"/>
                </a:lnTo>
                <a:cubicBezTo>
                  <a:pt x="5241" y="9419"/>
                  <a:pt x="5241" y="9419"/>
                  <a:pt x="5241" y="9419"/>
                </a:cubicBezTo>
                <a:cubicBezTo>
                  <a:pt x="3426" y="11910"/>
                  <a:pt x="3426" y="11910"/>
                  <a:pt x="3426" y="11910"/>
                </a:cubicBezTo>
                <a:cubicBezTo>
                  <a:pt x="3335" y="11892"/>
                  <a:pt x="3243" y="11883"/>
                  <a:pt x="3152" y="11864"/>
                </a:cubicBezTo>
                <a:cubicBezTo>
                  <a:pt x="3088" y="11855"/>
                  <a:pt x="2987" y="11827"/>
                  <a:pt x="2941" y="11873"/>
                </a:cubicBezTo>
                <a:cubicBezTo>
                  <a:pt x="2886" y="11928"/>
                  <a:pt x="2913" y="12056"/>
                  <a:pt x="2913" y="12130"/>
                </a:cubicBezTo>
                <a:cubicBezTo>
                  <a:pt x="3326" y="12771"/>
                  <a:pt x="3326" y="12771"/>
                  <a:pt x="3326" y="12771"/>
                </a:cubicBezTo>
                <a:cubicBezTo>
                  <a:pt x="4810" y="13752"/>
                  <a:pt x="4810" y="13752"/>
                  <a:pt x="4810" y="13752"/>
                </a:cubicBezTo>
                <a:cubicBezTo>
                  <a:pt x="5992" y="13752"/>
                  <a:pt x="5992" y="13752"/>
                  <a:pt x="5992" y="13752"/>
                </a:cubicBezTo>
                <a:cubicBezTo>
                  <a:pt x="6633" y="13834"/>
                  <a:pt x="6633" y="13834"/>
                  <a:pt x="6633" y="13834"/>
                </a:cubicBezTo>
                <a:cubicBezTo>
                  <a:pt x="6798" y="13962"/>
                  <a:pt x="6798" y="13962"/>
                  <a:pt x="6798" y="13962"/>
                </a:cubicBezTo>
                <a:cubicBezTo>
                  <a:pt x="6560" y="13962"/>
                  <a:pt x="6560" y="13962"/>
                  <a:pt x="6560" y="13962"/>
                </a:cubicBezTo>
                <a:cubicBezTo>
                  <a:pt x="5571" y="13962"/>
                  <a:pt x="5571" y="13962"/>
                  <a:pt x="5571" y="13962"/>
                </a:cubicBezTo>
                <a:cubicBezTo>
                  <a:pt x="5497" y="13962"/>
                  <a:pt x="5424" y="13962"/>
                  <a:pt x="5351" y="13962"/>
                </a:cubicBezTo>
                <a:cubicBezTo>
                  <a:pt x="5259" y="13962"/>
                  <a:pt x="5195" y="13935"/>
                  <a:pt x="5112" y="13981"/>
                </a:cubicBezTo>
                <a:cubicBezTo>
                  <a:pt x="5039" y="14026"/>
                  <a:pt x="4966" y="14109"/>
                  <a:pt x="4948" y="14191"/>
                </a:cubicBezTo>
                <a:cubicBezTo>
                  <a:pt x="4929" y="14265"/>
                  <a:pt x="4938" y="14310"/>
                  <a:pt x="4874" y="14365"/>
                </a:cubicBezTo>
                <a:cubicBezTo>
                  <a:pt x="4728" y="14466"/>
                  <a:pt x="4508" y="14420"/>
                  <a:pt x="4352" y="14411"/>
                </a:cubicBezTo>
                <a:cubicBezTo>
                  <a:pt x="4205" y="14411"/>
                  <a:pt x="4049" y="14402"/>
                  <a:pt x="3903" y="14402"/>
                </a:cubicBezTo>
                <a:cubicBezTo>
                  <a:pt x="3362" y="14723"/>
                  <a:pt x="3362" y="14723"/>
                  <a:pt x="3362" y="14723"/>
                </a:cubicBezTo>
                <a:cubicBezTo>
                  <a:pt x="2913" y="14833"/>
                  <a:pt x="2913" y="14833"/>
                  <a:pt x="2913" y="14833"/>
                </a:cubicBezTo>
                <a:cubicBezTo>
                  <a:pt x="4059" y="15694"/>
                  <a:pt x="4059" y="15694"/>
                  <a:pt x="4059" y="15694"/>
                </a:cubicBezTo>
                <a:cubicBezTo>
                  <a:pt x="3619" y="15804"/>
                  <a:pt x="3619" y="15804"/>
                  <a:pt x="3619" y="15804"/>
                </a:cubicBezTo>
                <a:cubicBezTo>
                  <a:pt x="2547" y="14943"/>
                  <a:pt x="2547" y="14943"/>
                  <a:pt x="2547" y="14943"/>
                </a:cubicBezTo>
                <a:cubicBezTo>
                  <a:pt x="1218" y="14723"/>
                  <a:pt x="1218" y="14723"/>
                  <a:pt x="1218" y="14723"/>
                </a:cubicBezTo>
                <a:cubicBezTo>
                  <a:pt x="1109" y="14796"/>
                  <a:pt x="999" y="14869"/>
                  <a:pt x="889" y="14943"/>
                </a:cubicBezTo>
                <a:cubicBezTo>
                  <a:pt x="760" y="15034"/>
                  <a:pt x="486" y="15126"/>
                  <a:pt x="486" y="15309"/>
                </a:cubicBezTo>
                <a:cubicBezTo>
                  <a:pt x="476" y="15410"/>
                  <a:pt x="595" y="15492"/>
                  <a:pt x="650" y="15566"/>
                </a:cubicBezTo>
                <a:cubicBezTo>
                  <a:pt x="678" y="15593"/>
                  <a:pt x="770" y="15749"/>
                  <a:pt x="815" y="15758"/>
                </a:cubicBezTo>
                <a:cubicBezTo>
                  <a:pt x="815" y="15758"/>
                  <a:pt x="2547" y="16234"/>
                  <a:pt x="2547" y="16244"/>
                </a:cubicBezTo>
                <a:cubicBezTo>
                  <a:pt x="2574" y="16244"/>
                  <a:pt x="2776" y="16024"/>
                  <a:pt x="2813" y="16005"/>
                </a:cubicBezTo>
                <a:cubicBezTo>
                  <a:pt x="2932" y="15923"/>
                  <a:pt x="3014" y="15941"/>
                  <a:pt x="3142" y="15987"/>
                </a:cubicBezTo>
                <a:cubicBezTo>
                  <a:pt x="3317" y="16042"/>
                  <a:pt x="3491" y="16097"/>
                  <a:pt x="3674" y="16152"/>
                </a:cubicBezTo>
                <a:cubicBezTo>
                  <a:pt x="3985" y="16244"/>
                  <a:pt x="4306" y="16363"/>
                  <a:pt x="4627" y="16445"/>
                </a:cubicBezTo>
                <a:cubicBezTo>
                  <a:pt x="4764" y="16473"/>
                  <a:pt x="5011" y="16509"/>
                  <a:pt x="5057" y="16326"/>
                </a:cubicBezTo>
                <a:cubicBezTo>
                  <a:pt x="5067" y="16262"/>
                  <a:pt x="5048" y="16253"/>
                  <a:pt x="5011" y="16216"/>
                </a:cubicBezTo>
                <a:cubicBezTo>
                  <a:pt x="4975" y="16170"/>
                  <a:pt x="4948" y="16134"/>
                  <a:pt x="4920" y="16070"/>
                </a:cubicBezTo>
                <a:cubicBezTo>
                  <a:pt x="4883" y="15987"/>
                  <a:pt x="4847" y="15895"/>
                  <a:pt x="4810" y="15804"/>
                </a:cubicBezTo>
                <a:cubicBezTo>
                  <a:pt x="5634" y="15648"/>
                  <a:pt x="5634" y="15648"/>
                  <a:pt x="5634" y="15648"/>
                </a:cubicBezTo>
                <a:cubicBezTo>
                  <a:pt x="5607" y="15740"/>
                  <a:pt x="5552" y="15822"/>
                  <a:pt x="5534" y="15923"/>
                </a:cubicBezTo>
                <a:cubicBezTo>
                  <a:pt x="5515" y="16014"/>
                  <a:pt x="5506" y="16088"/>
                  <a:pt x="5607" y="16051"/>
                </a:cubicBezTo>
                <a:cubicBezTo>
                  <a:pt x="5690" y="16024"/>
                  <a:pt x="5754" y="16024"/>
                  <a:pt x="5836" y="16024"/>
                </a:cubicBezTo>
                <a:cubicBezTo>
                  <a:pt x="5864" y="16024"/>
                  <a:pt x="5974" y="16042"/>
                  <a:pt x="5992" y="16024"/>
                </a:cubicBezTo>
                <a:cubicBezTo>
                  <a:pt x="6093" y="15941"/>
                  <a:pt x="6184" y="15850"/>
                  <a:pt x="6285" y="15767"/>
                </a:cubicBezTo>
                <a:cubicBezTo>
                  <a:pt x="6377" y="15685"/>
                  <a:pt x="6523" y="15538"/>
                  <a:pt x="6652" y="15529"/>
                </a:cubicBezTo>
                <a:cubicBezTo>
                  <a:pt x="6716" y="15529"/>
                  <a:pt x="6707" y="15547"/>
                  <a:pt x="6734" y="15584"/>
                </a:cubicBezTo>
                <a:cubicBezTo>
                  <a:pt x="6743" y="15602"/>
                  <a:pt x="6807" y="15694"/>
                  <a:pt x="6826" y="15694"/>
                </a:cubicBezTo>
                <a:cubicBezTo>
                  <a:pt x="6633" y="16134"/>
                  <a:pt x="6633" y="16134"/>
                  <a:pt x="6633" y="16134"/>
                </a:cubicBezTo>
                <a:cubicBezTo>
                  <a:pt x="7247" y="16244"/>
                  <a:pt x="7247" y="16244"/>
                  <a:pt x="7247" y="16244"/>
                </a:cubicBezTo>
                <a:cubicBezTo>
                  <a:pt x="7330" y="16152"/>
                  <a:pt x="7412" y="16070"/>
                  <a:pt x="7494" y="15987"/>
                </a:cubicBezTo>
                <a:cubicBezTo>
                  <a:pt x="7559" y="15923"/>
                  <a:pt x="7613" y="15868"/>
                  <a:pt x="7678" y="15804"/>
                </a:cubicBezTo>
                <a:lnTo>
                  <a:pt x="7678" y="15804"/>
                </a:lnTo>
                <a:cubicBezTo>
                  <a:pt x="7769" y="15703"/>
                  <a:pt x="7898" y="15749"/>
                  <a:pt x="8008" y="15804"/>
                </a:cubicBezTo>
                <a:cubicBezTo>
                  <a:pt x="8145" y="15877"/>
                  <a:pt x="8182" y="15960"/>
                  <a:pt x="8108" y="16097"/>
                </a:cubicBezTo>
                <a:cubicBezTo>
                  <a:pt x="8044" y="16216"/>
                  <a:pt x="7998" y="16335"/>
                  <a:pt x="7943" y="16454"/>
                </a:cubicBezTo>
                <a:cubicBezTo>
                  <a:pt x="9006" y="17325"/>
                  <a:pt x="9006" y="17325"/>
                  <a:pt x="9006" y="17325"/>
                </a:cubicBezTo>
                <a:cubicBezTo>
                  <a:pt x="10050" y="16995"/>
                  <a:pt x="10050" y="16995"/>
                  <a:pt x="10050" y="16995"/>
                </a:cubicBezTo>
                <a:cubicBezTo>
                  <a:pt x="10352" y="17645"/>
                  <a:pt x="10352" y="17645"/>
                  <a:pt x="10352" y="17645"/>
                </a:cubicBezTo>
                <a:cubicBezTo>
                  <a:pt x="11671" y="18186"/>
                  <a:pt x="11671" y="18186"/>
                  <a:pt x="11671" y="18186"/>
                </a:cubicBezTo>
                <a:cubicBezTo>
                  <a:pt x="11580" y="18378"/>
                  <a:pt x="11497" y="18571"/>
                  <a:pt x="11406" y="18763"/>
                </a:cubicBezTo>
                <a:cubicBezTo>
                  <a:pt x="10938" y="19808"/>
                  <a:pt x="10938" y="19808"/>
                  <a:pt x="10938" y="19808"/>
                </a:cubicBezTo>
                <a:cubicBezTo>
                  <a:pt x="10902" y="19890"/>
                  <a:pt x="10865" y="19963"/>
                  <a:pt x="10838" y="20046"/>
                </a:cubicBezTo>
                <a:cubicBezTo>
                  <a:pt x="10810" y="20092"/>
                  <a:pt x="10783" y="20138"/>
                  <a:pt x="10764" y="20183"/>
                </a:cubicBezTo>
                <a:cubicBezTo>
                  <a:pt x="10718" y="20330"/>
                  <a:pt x="10838" y="20449"/>
                  <a:pt x="10902" y="20568"/>
                </a:cubicBezTo>
                <a:cubicBezTo>
                  <a:pt x="10947" y="20651"/>
                  <a:pt x="10966" y="20797"/>
                  <a:pt x="11067" y="20834"/>
                </a:cubicBezTo>
                <a:cubicBezTo>
                  <a:pt x="11113" y="20843"/>
                  <a:pt x="11177" y="20834"/>
                  <a:pt x="11222" y="20843"/>
                </a:cubicBezTo>
                <a:cubicBezTo>
                  <a:pt x="11287" y="20852"/>
                  <a:pt x="11342" y="20861"/>
                  <a:pt x="11406" y="20871"/>
                </a:cubicBezTo>
                <a:cubicBezTo>
                  <a:pt x="11644" y="20907"/>
                  <a:pt x="11891" y="20944"/>
                  <a:pt x="12130" y="20981"/>
                </a:cubicBezTo>
                <a:cubicBezTo>
                  <a:pt x="12194" y="20990"/>
                  <a:pt x="12249" y="20999"/>
                  <a:pt x="12303" y="20999"/>
                </a:cubicBezTo>
                <a:cubicBezTo>
                  <a:pt x="12716" y="20293"/>
                  <a:pt x="12716" y="20293"/>
                  <a:pt x="12716" y="20293"/>
                </a:cubicBezTo>
                <a:cubicBezTo>
                  <a:pt x="12542" y="19487"/>
                  <a:pt x="12542" y="19487"/>
                  <a:pt x="12542" y="19487"/>
                </a:cubicBezTo>
                <a:cubicBezTo>
                  <a:pt x="11882" y="19377"/>
                  <a:pt x="11882" y="19377"/>
                  <a:pt x="11882" y="19377"/>
                </a:cubicBezTo>
                <a:cubicBezTo>
                  <a:pt x="11882" y="18836"/>
                  <a:pt x="11882" y="18836"/>
                  <a:pt x="11882" y="18836"/>
                </a:cubicBezTo>
                <a:cubicBezTo>
                  <a:pt x="12029" y="18946"/>
                  <a:pt x="12029" y="18946"/>
                  <a:pt x="12029" y="18946"/>
                </a:cubicBezTo>
                <a:cubicBezTo>
                  <a:pt x="12038" y="18956"/>
                  <a:pt x="12249" y="18782"/>
                  <a:pt x="12267" y="18773"/>
                </a:cubicBezTo>
                <a:cubicBezTo>
                  <a:pt x="12542" y="18571"/>
                  <a:pt x="12826" y="18369"/>
                  <a:pt x="13101" y="18168"/>
                </a:cubicBezTo>
                <a:cubicBezTo>
                  <a:pt x="13128" y="18140"/>
                  <a:pt x="13183" y="18122"/>
                  <a:pt x="13201" y="18094"/>
                </a:cubicBezTo>
                <a:cubicBezTo>
                  <a:pt x="13238" y="18049"/>
                  <a:pt x="13229" y="17966"/>
                  <a:pt x="13229" y="17911"/>
                </a:cubicBezTo>
                <a:cubicBezTo>
                  <a:pt x="13247" y="17765"/>
                  <a:pt x="13146" y="17774"/>
                  <a:pt x="13027" y="17792"/>
                </a:cubicBezTo>
                <a:cubicBezTo>
                  <a:pt x="12917" y="17810"/>
                  <a:pt x="12817" y="17838"/>
                  <a:pt x="12716" y="17865"/>
                </a:cubicBezTo>
                <a:lnTo>
                  <a:pt x="12716" y="17865"/>
                </a:lnTo>
                <a:cubicBezTo>
                  <a:pt x="12716" y="17645"/>
                  <a:pt x="12716" y="17645"/>
                  <a:pt x="12716" y="17645"/>
                </a:cubicBezTo>
                <a:cubicBezTo>
                  <a:pt x="13348" y="16674"/>
                  <a:pt x="13348" y="16674"/>
                  <a:pt x="13348" y="16674"/>
                </a:cubicBezTo>
                <a:cubicBezTo>
                  <a:pt x="13348" y="15547"/>
                  <a:pt x="13348" y="15547"/>
                  <a:pt x="13348" y="15547"/>
                </a:cubicBezTo>
                <a:cubicBezTo>
                  <a:pt x="12029" y="13678"/>
                  <a:pt x="12029" y="13678"/>
                  <a:pt x="12029" y="13678"/>
                </a:cubicBezTo>
                <a:cubicBezTo>
                  <a:pt x="12404" y="13477"/>
                  <a:pt x="12404" y="13477"/>
                  <a:pt x="12404" y="13477"/>
                </a:cubicBezTo>
                <a:cubicBezTo>
                  <a:pt x="12340" y="13376"/>
                  <a:pt x="12047" y="13083"/>
                  <a:pt x="12212" y="12973"/>
                </a:cubicBezTo>
                <a:cubicBezTo>
                  <a:pt x="12285" y="12927"/>
                  <a:pt x="12395" y="12918"/>
                  <a:pt x="12469" y="12890"/>
                </a:cubicBezTo>
                <a:cubicBezTo>
                  <a:pt x="12514" y="12872"/>
                  <a:pt x="12670" y="12762"/>
                  <a:pt x="12716" y="12771"/>
                </a:cubicBezTo>
                <a:cubicBezTo>
                  <a:pt x="13064" y="12881"/>
                  <a:pt x="13064" y="12881"/>
                  <a:pt x="13064" y="12881"/>
                </a:cubicBezTo>
                <a:cubicBezTo>
                  <a:pt x="13064" y="12789"/>
                  <a:pt x="13036" y="12652"/>
                  <a:pt x="13146" y="12606"/>
                </a:cubicBezTo>
                <a:lnTo>
                  <a:pt x="13146" y="12606"/>
                </a:lnTo>
                <a:cubicBezTo>
                  <a:pt x="13201" y="12588"/>
                  <a:pt x="13284" y="12634"/>
                  <a:pt x="13330" y="12652"/>
                </a:cubicBezTo>
                <a:cubicBezTo>
                  <a:pt x="13403" y="12670"/>
                  <a:pt x="13476" y="12698"/>
                  <a:pt x="13559" y="12725"/>
                </a:cubicBezTo>
                <a:cubicBezTo>
                  <a:pt x="13705" y="12780"/>
                  <a:pt x="13852" y="12826"/>
                  <a:pt x="13999" y="12881"/>
                </a:cubicBezTo>
                <a:cubicBezTo>
                  <a:pt x="14255" y="12973"/>
                  <a:pt x="14448" y="12845"/>
                  <a:pt x="14677" y="12753"/>
                </a:cubicBezTo>
                <a:cubicBezTo>
                  <a:pt x="14887" y="12670"/>
                  <a:pt x="15089" y="12588"/>
                  <a:pt x="15290" y="12506"/>
                </a:cubicBezTo>
                <a:cubicBezTo>
                  <a:pt x="15336" y="12487"/>
                  <a:pt x="15382" y="12469"/>
                  <a:pt x="15428" y="12450"/>
                </a:cubicBezTo>
                <a:cubicBezTo>
                  <a:pt x="15538" y="12487"/>
                  <a:pt x="15730" y="12579"/>
                  <a:pt x="15840" y="12515"/>
                </a:cubicBezTo>
                <a:cubicBezTo>
                  <a:pt x="15895" y="12478"/>
                  <a:pt x="15904" y="12414"/>
                  <a:pt x="15932" y="12359"/>
                </a:cubicBezTo>
                <a:cubicBezTo>
                  <a:pt x="15968" y="12286"/>
                  <a:pt x="16014" y="12221"/>
                  <a:pt x="16051" y="12157"/>
                </a:cubicBezTo>
                <a:cubicBezTo>
                  <a:pt x="16106" y="12075"/>
                  <a:pt x="16161" y="11993"/>
                  <a:pt x="16207" y="11910"/>
                </a:cubicBezTo>
                <a:cubicBezTo>
                  <a:pt x="16115" y="11800"/>
                  <a:pt x="16023" y="11699"/>
                  <a:pt x="15923" y="11589"/>
                </a:cubicBezTo>
                <a:cubicBezTo>
                  <a:pt x="15858" y="11516"/>
                  <a:pt x="15804" y="11443"/>
                  <a:pt x="15730" y="11369"/>
                </a:cubicBezTo>
                <a:cubicBezTo>
                  <a:pt x="15657" y="11287"/>
                  <a:pt x="15593" y="11195"/>
                  <a:pt x="15703" y="11122"/>
                </a:cubicBezTo>
                <a:cubicBezTo>
                  <a:pt x="15794" y="11067"/>
                  <a:pt x="15849" y="11012"/>
                  <a:pt x="15923" y="10930"/>
                </a:cubicBezTo>
                <a:cubicBezTo>
                  <a:pt x="16289" y="10664"/>
                  <a:pt x="16665" y="10399"/>
                  <a:pt x="17040" y="10134"/>
                </a:cubicBezTo>
                <a:cubicBezTo>
                  <a:pt x="17123" y="10078"/>
                  <a:pt x="17123" y="10042"/>
                  <a:pt x="17159" y="9959"/>
                </a:cubicBezTo>
                <a:cubicBezTo>
                  <a:pt x="17178" y="9914"/>
                  <a:pt x="17224" y="9895"/>
                  <a:pt x="17251" y="9849"/>
                </a:cubicBezTo>
                <a:cubicBezTo>
                  <a:pt x="17297" y="9767"/>
                  <a:pt x="17279" y="9620"/>
                  <a:pt x="17279" y="9520"/>
                </a:cubicBezTo>
                <a:cubicBezTo>
                  <a:pt x="17279" y="9190"/>
                  <a:pt x="17279" y="9190"/>
                  <a:pt x="17279" y="9190"/>
                </a:cubicBezTo>
                <a:cubicBezTo>
                  <a:pt x="17279" y="9043"/>
                  <a:pt x="17279" y="8887"/>
                  <a:pt x="17279" y="8741"/>
                </a:cubicBezTo>
                <a:cubicBezTo>
                  <a:pt x="17279" y="8668"/>
                  <a:pt x="17288" y="8640"/>
                  <a:pt x="17233" y="8585"/>
                </a:cubicBezTo>
                <a:cubicBezTo>
                  <a:pt x="17196" y="8548"/>
                  <a:pt x="17141" y="8521"/>
                  <a:pt x="17104" y="8475"/>
                </a:cubicBezTo>
                <a:cubicBezTo>
                  <a:pt x="17050" y="8429"/>
                  <a:pt x="17013" y="8420"/>
                  <a:pt x="16940" y="8402"/>
                </a:cubicBezTo>
                <a:cubicBezTo>
                  <a:pt x="16518" y="8274"/>
                  <a:pt x="16088" y="8154"/>
                  <a:pt x="15666" y="8035"/>
                </a:cubicBezTo>
                <a:cubicBezTo>
                  <a:pt x="15602" y="7577"/>
                  <a:pt x="15602" y="7577"/>
                  <a:pt x="15602" y="7577"/>
                </a:cubicBezTo>
                <a:cubicBezTo>
                  <a:pt x="15923" y="6826"/>
                  <a:pt x="15923" y="6826"/>
                  <a:pt x="15923" y="6826"/>
                </a:cubicBezTo>
                <a:cubicBezTo>
                  <a:pt x="17031" y="6826"/>
                  <a:pt x="17031" y="6826"/>
                  <a:pt x="17031" y="6826"/>
                </a:cubicBezTo>
                <a:cubicBezTo>
                  <a:pt x="17095" y="6826"/>
                  <a:pt x="17224" y="6853"/>
                  <a:pt x="17279" y="6789"/>
                </a:cubicBezTo>
                <a:cubicBezTo>
                  <a:pt x="17315" y="6753"/>
                  <a:pt x="17297" y="6670"/>
                  <a:pt x="17306" y="6624"/>
                </a:cubicBezTo>
                <a:cubicBezTo>
                  <a:pt x="17306" y="6496"/>
                  <a:pt x="17324" y="6377"/>
                  <a:pt x="17343" y="6249"/>
                </a:cubicBezTo>
                <a:cubicBezTo>
                  <a:pt x="17361" y="5992"/>
                  <a:pt x="17388" y="5736"/>
                  <a:pt x="17416" y="5470"/>
                </a:cubicBezTo>
                <a:cubicBezTo>
                  <a:pt x="17425" y="5433"/>
                  <a:pt x="17416" y="5342"/>
                  <a:pt x="17434" y="5305"/>
                </a:cubicBezTo>
                <a:cubicBezTo>
                  <a:pt x="18076" y="4114"/>
                  <a:pt x="18076" y="4114"/>
                  <a:pt x="18076" y="4114"/>
                </a:cubicBezTo>
                <a:lnTo>
                  <a:pt x="17874" y="3033"/>
                </a:lnTo>
                <a:close/>
                <a:moveTo>
                  <a:pt x="7531" y="2172"/>
                </a:moveTo>
                <a:lnTo>
                  <a:pt x="7531" y="2172"/>
                </a:lnTo>
                <a:cubicBezTo>
                  <a:pt x="7650" y="2117"/>
                  <a:pt x="7779" y="2062"/>
                  <a:pt x="7907" y="2007"/>
                </a:cubicBezTo>
                <a:cubicBezTo>
                  <a:pt x="7989" y="1970"/>
                  <a:pt x="8081" y="1933"/>
                  <a:pt x="8173" y="1897"/>
                </a:cubicBezTo>
                <a:cubicBezTo>
                  <a:pt x="8209" y="1878"/>
                  <a:pt x="8283" y="1805"/>
                  <a:pt x="8273" y="1759"/>
                </a:cubicBezTo>
                <a:cubicBezTo>
                  <a:pt x="8264" y="1713"/>
                  <a:pt x="8136" y="1622"/>
                  <a:pt x="8081" y="1622"/>
                </a:cubicBezTo>
                <a:cubicBezTo>
                  <a:pt x="7980" y="1622"/>
                  <a:pt x="7146" y="2172"/>
                  <a:pt x="7146" y="2172"/>
                </a:cubicBezTo>
                <a:cubicBezTo>
                  <a:pt x="6936" y="2382"/>
                  <a:pt x="6936" y="2382"/>
                  <a:pt x="6936" y="2382"/>
                </a:cubicBezTo>
                <a:cubicBezTo>
                  <a:pt x="7375" y="2382"/>
                  <a:pt x="7375" y="2382"/>
                  <a:pt x="7375" y="2382"/>
                </a:cubicBezTo>
                <a:lnTo>
                  <a:pt x="7531" y="2172"/>
                </a:lnTo>
                <a:close/>
                <a:moveTo>
                  <a:pt x="7247" y="3033"/>
                </a:moveTo>
                <a:lnTo>
                  <a:pt x="7247" y="3033"/>
                </a:lnTo>
                <a:cubicBezTo>
                  <a:pt x="6871" y="2593"/>
                  <a:pt x="6871" y="2593"/>
                  <a:pt x="6871" y="2593"/>
                </a:cubicBezTo>
                <a:cubicBezTo>
                  <a:pt x="6349" y="3463"/>
                  <a:pt x="6349" y="3463"/>
                  <a:pt x="6349" y="3463"/>
                </a:cubicBezTo>
                <a:cubicBezTo>
                  <a:pt x="6487" y="4160"/>
                  <a:pt x="6487" y="4160"/>
                  <a:pt x="6487" y="4160"/>
                </a:cubicBezTo>
                <a:cubicBezTo>
                  <a:pt x="6606" y="4077"/>
                  <a:pt x="6734" y="3986"/>
                  <a:pt x="6853" y="3894"/>
                </a:cubicBezTo>
                <a:cubicBezTo>
                  <a:pt x="6936" y="3839"/>
                  <a:pt x="7009" y="3793"/>
                  <a:pt x="7055" y="3702"/>
                </a:cubicBezTo>
                <a:cubicBezTo>
                  <a:pt x="7110" y="3582"/>
                  <a:pt x="7165" y="3500"/>
                  <a:pt x="7192" y="3372"/>
                </a:cubicBezTo>
                <a:cubicBezTo>
                  <a:pt x="7220" y="3262"/>
                  <a:pt x="7229" y="3143"/>
                  <a:pt x="7247" y="3033"/>
                </a:cubicBezTo>
                <a:close/>
                <a:moveTo>
                  <a:pt x="13220" y="440"/>
                </a:moveTo>
                <a:lnTo>
                  <a:pt x="13220" y="440"/>
                </a:lnTo>
                <a:cubicBezTo>
                  <a:pt x="13220" y="431"/>
                  <a:pt x="13220" y="431"/>
                  <a:pt x="13229" y="431"/>
                </a:cubicBezTo>
                <a:cubicBezTo>
                  <a:pt x="13266" y="403"/>
                  <a:pt x="13321" y="376"/>
                  <a:pt x="13366" y="357"/>
                </a:cubicBezTo>
                <a:cubicBezTo>
                  <a:pt x="13889" y="73"/>
                  <a:pt x="13889" y="73"/>
                  <a:pt x="13889" y="73"/>
                </a:cubicBezTo>
                <a:cubicBezTo>
                  <a:pt x="13934" y="55"/>
                  <a:pt x="13980" y="28"/>
                  <a:pt x="14017" y="0"/>
                </a:cubicBezTo>
                <a:cubicBezTo>
                  <a:pt x="13064" y="110"/>
                  <a:pt x="13064" y="110"/>
                  <a:pt x="13064" y="110"/>
                </a:cubicBezTo>
                <a:cubicBezTo>
                  <a:pt x="12817" y="330"/>
                  <a:pt x="12817" y="330"/>
                  <a:pt x="12817" y="330"/>
                </a:cubicBezTo>
                <a:cubicBezTo>
                  <a:pt x="12863" y="385"/>
                  <a:pt x="12908" y="476"/>
                  <a:pt x="12963" y="513"/>
                </a:cubicBezTo>
                <a:cubicBezTo>
                  <a:pt x="13018" y="559"/>
                  <a:pt x="13110" y="550"/>
                  <a:pt x="13165" y="513"/>
                </a:cubicBezTo>
                <a:cubicBezTo>
                  <a:pt x="13192" y="495"/>
                  <a:pt x="13201" y="458"/>
                  <a:pt x="13220" y="440"/>
                </a:cubicBezTo>
                <a:close/>
                <a:moveTo>
                  <a:pt x="2913" y="13678"/>
                </a:moveTo>
                <a:lnTo>
                  <a:pt x="2913" y="13678"/>
                </a:lnTo>
                <a:cubicBezTo>
                  <a:pt x="1933" y="13577"/>
                  <a:pt x="1933" y="13577"/>
                  <a:pt x="1933" y="13577"/>
                </a:cubicBezTo>
                <a:lnTo>
                  <a:pt x="1503" y="13962"/>
                </a:lnTo>
                <a:cubicBezTo>
                  <a:pt x="1493" y="13981"/>
                  <a:pt x="1566" y="14237"/>
                  <a:pt x="1585" y="14274"/>
                </a:cubicBezTo>
                <a:cubicBezTo>
                  <a:pt x="1603" y="14320"/>
                  <a:pt x="1658" y="14347"/>
                  <a:pt x="1704" y="14356"/>
                </a:cubicBezTo>
                <a:cubicBezTo>
                  <a:pt x="1786" y="14375"/>
                  <a:pt x="1796" y="14347"/>
                  <a:pt x="1842" y="14292"/>
                </a:cubicBezTo>
                <a:cubicBezTo>
                  <a:pt x="1915" y="14201"/>
                  <a:pt x="2034" y="14145"/>
                  <a:pt x="2126" y="14072"/>
                </a:cubicBezTo>
                <a:cubicBezTo>
                  <a:pt x="2474" y="14127"/>
                  <a:pt x="2474" y="14127"/>
                  <a:pt x="2474" y="14127"/>
                </a:cubicBezTo>
                <a:cubicBezTo>
                  <a:pt x="2574" y="14503"/>
                  <a:pt x="2574" y="14503"/>
                  <a:pt x="2574" y="14503"/>
                </a:cubicBezTo>
                <a:cubicBezTo>
                  <a:pt x="3032" y="14613"/>
                  <a:pt x="3032" y="14613"/>
                  <a:pt x="3032" y="14613"/>
                </a:cubicBezTo>
                <a:cubicBezTo>
                  <a:pt x="3582" y="14292"/>
                  <a:pt x="3582" y="14292"/>
                  <a:pt x="3582" y="14292"/>
                </a:cubicBezTo>
                <a:lnTo>
                  <a:pt x="2913" y="13678"/>
                </a:lnTo>
                <a:close/>
                <a:moveTo>
                  <a:pt x="843" y="16244"/>
                </a:moveTo>
                <a:lnTo>
                  <a:pt x="843" y="16244"/>
                </a:lnTo>
                <a:cubicBezTo>
                  <a:pt x="101" y="16454"/>
                  <a:pt x="101" y="16454"/>
                  <a:pt x="101" y="16454"/>
                </a:cubicBezTo>
                <a:cubicBezTo>
                  <a:pt x="0" y="16885"/>
                  <a:pt x="0" y="16885"/>
                  <a:pt x="0" y="16885"/>
                </a:cubicBezTo>
                <a:lnTo>
                  <a:pt x="403" y="17426"/>
                </a:lnTo>
                <a:cubicBezTo>
                  <a:pt x="421" y="17453"/>
                  <a:pt x="550" y="17462"/>
                  <a:pt x="577" y="17471"/>
                </a:cubicBezTo>
                <a:cubicBezTo>
                  <a:pt x="641" y="17480"/>
                  <a:pt x="678" y="17471"/>
                  <a:pt x="742" y="17462"/>
                </a:cubicBezTo>
                <a:cubicBezTo>
                  <a:pt x="824" y="17453"/>
                  <a:pt x="943" y="17444"/>
                  <a:pt x="916" y="17334"/>
                </a:cubicBezTo>
                <a:cubicBezTo>
                  <a:pt x="898" y="17297"/>
                  <a:pt x="870" y="17270"/>
                  <a:pt x="852" y="17233"/>
                </a:cubicBezTo>
                <a:cubicBezTo>
                  <a:pt x="843" y="17197"/>
                  <a:pt x="843" y="17151"/>
                  <a:pt x="843" y="17105"/>
                </a:cubicBezTo>
                <a:cubicBezTo>
                  <a:pt x="925" y="17068"/>
                  <a:pt x="1008" y="17032"/>
                  <a:pt x="1081" y="16995"/>
                </a:cubicBezTo>
                <a:cubicBezTo>
                  <a:pt x="1081" y="16995"/>
                  <a:pt x="2034" y="17316"/>
                  <a:pt x="2034" y="17325"/>
                </a:cubicBezTo>
                <a:cubicBezTo>
                  <a:pt x="2052" y="17325"/>
                  <a:pt x="2080" y="17444"/>
                  <a:pt x="2089" y="17462"/>
                </a:cubicBezTo>
                <a:cubicBezTo>
                  <a:pt x="2116" y="17508"/>
                  <a:pt x="2135" y="17554"/>
                  <a:pt x="2180" y="17581"/>
                </a:cubicBezTo>
                <a:cubicBezTo>
                  <a:pt x="2263" y="17655"/>
                  <a:pt x="2373" y="17609"/>
                  <a:pt x="2474" y="17590"/>
                </a:cubicBezTo>
                <a:cubicBezTo>
                  <a:pt x="2694" y="17545"/>
                  <a:pt x="2904" y="17508"/>
                  <a:pt x="3124" y="17462"/>
                </a:cubicBezTo>
                <a:cubicBezTo>
                  <a:pt x="3179" y="17453"/>
                  <a:pt x="3234" y="17444"/>
                  <a:pt x="3289" y="17426"/>
                </a:cubicBezTo>
                <a:cubicBezTo>
                  <a:pt x="3326" y="17426"/>
                  <a:pt x="3390" y="17352"/>
                  <a:pt x="3417" y="17325"/>
                </a:cubicBezTo>
                <a:cubicBezTo>
                  <a:pt x="3601" y="17178"/>
                  <a:pt x="3784" y="17013"/>
                  <a:pt x="3995" y="16885"/>
                </a:cubicBezTo>
                <a:cubicBezTo>
                  <a:pt x="4059" y="16839"/>
                  <a:pt x="4169" y="16803"/>
                  <a:pt x="4196" y="16711"/>
                </a:cubicBezTo>
                <a:cubicBezTo>
                  <a:pt x="4224" y="16601"/>
                  <a:pt x="4123" y="16528"/>
                  <a:pt x="4059" y="16454"/>
                </a:cubicBezTo>
                <a:cubicBezTo>
                  <a:pt x="3912" y="16537"/>
                  <a:pt x="3765" y="16601"/>
                  <a:pt x="3619" y="16674"/>
                </a:cubicBezTo>
                <a:cubicBezTo>
                  <a:pt x="3592" y="16684"/>
                  <a:pt x="3335" y="16454"/>
                  <a:pt x="3307" y="16436"/>
                </a:cubicBezTo>
                <a:cubicBezTo>
                  <a:pt x="3252" y="16390"/>
                  <a:pt x="3170" y="16289"/>
                  <a:pt x="3097" y="16262"/>
                </a:cubicBezTo>
                <a:cubicBezTo>
                  <a:pt x="3014" y="16225"/>
                  <a:pt x="2950" y="16399"/>
                  <a:pt x="2913" y="16454"/>
                </a:cubicBezTo>
                <a:cubicBezTo>
                  <a:pt x="2345" y="16674"/>
                  <a:pt x="2345" y="16674"/>
                  <a:pt x="2345" y="16674"/>
                </a:cubicBezTo>
                <a:lnTo>
                  <a:pt x="843" y="16244"/>
                </a:lnTo>
                <a:close/>
                <a:moveTo>
                  <a:pt x="2913" y="12771"/>
                </a:moveTo>
                <a:lnTo>
                  <a:pt x="2913" y="12771"/>
                </a:lnTo>
                <a:cubicBezTo>
                  <a:pt x="2345" y="13101"/>
                  <a:pt x="2345" y="13101"/>
                  <a:pt x="2345" y="13101"/>
                </a:cubicBezTo>
                <a:cubicBezTo>
                  <a:pt x="2345" y="13422"/>
                  <a:pt x="2345" y="13422"/>
                  <a:pt x="2345" y="13422"/>
                </a:cubicBezTo>
                <a:cubicBezTo>
                  <a:pt x="2538" y="13321"/>
                  <a:pt x="2538" y="13321"/>
                  <a:pt x="2538" y="13321"/>
                </a:cubicBezTo>
                <a:cubicBezTo>
                  <a:pt x="3106" y="13422"/>
                  <a:pt x="3106" y="13422"/>
                  <a:pt x="3106" y="13422"/>
                </a:cubicBezTo>
                <a:cubicBezTo>
                  <a:pt x="3207" y="13834"/>
                  <a:pt x="3207" y="13834"/>
                  <a:pt x="3207" y="13834"/>
                </a:cubicBezTo>
                <a:cubicBezTo>
                  <a:pt x="3619" y="13962"/>
                  <a:pt x="3619" y="13962"/>
                  <a:pt x="3619" y="13962"/>
                </a:cubicBezTo>
                <a:cubicBezTo>
                  <a:pt x="4059" y="14182"/>
                  <a:pt x="4059" y="14182"/>
                  <a:pt x="4059" y="14182"/>
                </a:cubicBezTo>
                <a:cubicBezTo>
                  <a:pt x="4810" y="13962"/>
                  <a:pt x="4810" y="13962"/>
                  <a:pt x="4810" y="13962"/>
                </a:cubicBezTo>
                <a:cubicBezTo>
                  <a:pt x="4059" y="13577"/>
                  <a:pt x="4059" y="13577"/>
                  <a:pt x="4059" y="13577"/>
                </a:cubicBezTo>
                <a:lnTo>
                  <a:pt x="2913" y="12771"/>
                </a:lnTo>
                <a:close/>
                <a:moveTo>
                  <a:pt x="9839" y="944"/>
                </a:moveTo>
                <a:lnTo>
                  <a:pt x="9839" y="944"/>
                </a:lnTo>
                <a:cubicBezTo>
                  <a:pt x="10334" y="651"/>
                  <a:pt x="10334" y="651"/>
                  <a:pt x="10334" y="651"/>
                </a:cubicBezTo>
                <a:cubicBezTo>
                  <a:pt x="9949" y="651"/>
                  <a:pt x="9949" y="651"/>
                  <a:pt x="9949" y="651"/>
                </a:cubicBezTo>
                <a:cubicBezTo>
                  <a:pt x="8695" y="944"/>
                  <a:pt x="8695" y="944"/>
                  <a:pt x="8695" y="944"/>
                </a:cubicBezTo>
                <a:cubicBezTo>
                  <a:pt x="8402" y="1301"/>
                  <a:pt x="8402" y="1301"/>
                  <a:pt x="8402" y="1301"/>
                </a:cubicBezTo>
                <a:cubicBezTo>
                  <a:pt x="8539" y="1393"/>
                  <a:pt x="8539" y="1393"/>
                  <a:pt x="8539" y="1393"/>
                </a:cubicBezTo>
                <a:lnTo>
                  <a:pt x="9839" y="944"/>
                </a:lnTo>
                <a:close/>
                <a:moveTo>
                  <a:pt x="11369" y="761"/>
                </a:moveTo>
                <a:lnTo>
                  <a:pt x="11369" y="761"/>
                </a:lnTo>
                <a:cubicBezTo>
                  <a:pt x="12340" y="431"/>
                  <a:pt x="12340" y="431"/>
                  <a:pt x="12340" y="431"/>
                </a:cubicBezTo>
                <a:cubicBezTo>
                  <a:pt x="10728" y="431"/>
                  <a:pt x="10728" y="431"/>
                  <a:pt x="10728" y="431"/>
                </a:cubicBezTo>
                <a:cubicBezTo>
                  <a:pt x="10508" y="431"/>
                  <a:pt x="10508" y="431"/>
                  <a:pt x="10508" y="431"/>
                </a:cubicBezTo>
                <a:cubicBezTo>
                  <a:pt x="10728" y="870"/>
                  <a:pt x="10728" y="870"/>
                  <a:pt x="10728" y="870"/>
                </a:cubicBezTo>
                <a:cubicBezTo>
                  <a:pt x="10938" y="651"/>
                  <a:pt x="10938" y="651"/>
                  <a:pt x="10938" y="651"/>
                </a:cubicBezTo>
                <a:lnTo>
                  <a:pt x="11369" y="761"/>
                </a:lnTo>
                <a:close/>
              </a:path>
            </a:pathLst>
          </a:custGeom>
          <a:solidFill>
            <a:srgbClr val="00A3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8AFD97FD-3DB4-1B44-AB73-0A47F20F15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13074" y="7212647"/>
            <a:ext cx="115219" cy="115219"/>
          </a:xfrm>
          <a:custGeom>
            <a:avLst/>
            <a:gdLst>
              <a:gd name="T0" fmla="*/ 110 w 221"/>
              <a:gd name="T1" fmla="*/ 219 h 220"/>
              <a:gd name="T2" fmla="*/ 110 w 221"/>
              <a:gd name="T3" fmla="*/ 219 h 220"/>
              <a:gd name="T4" fmla="*/ 220 w 221"/>
              <a:gd name="T5" fmla="*/ 109 h 220"/>
              <a:gd name="T6" fmla="*/ 110 w 221"/>
              <a:gd name="T7" fmla="*/ 0 h 220"/>
              <a:gd name="T8" fmla="*/ 0 w 221"/>
              <a:gd name="T9" fmla="*/ 109 h 220"/>
              <a:gd name="T10" fmla="*/ 110 w 221"/>
              <a:gd name="T11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20">
                <a:moveTo>
                  <a:pt x="110" y="219"/>
                </a:moveTo>
                <a:lnTo>
                  <a:pt x="110" y="219"/>
                </a:lnTo>
                <a:cubicBezTo>
                  <a:pt x="165" y="219"/>
                  <a:pt x="220" y="163"/>
                  <a:pt x="220" y="109"/>
                </a:cubicBezTo>
                <a:cubicBezTo>
                  <a:pt x="220" y="45"/>
                  <a:pt x="165" y="0"/>
                  <a:pt x="110" y="0"/>
                </a:cubicBezTo>
                <a:cubicBezTo>
                  <a:pt x="46" y="0"/>
                  <a:pt x="0" y="45"/>
                  <a:pt x="0" y="109"/>
                </a:cubicBezTo>
                <a:cubicBezTo>
                  <a:pt x="0" y="163"/>
                  <a:pt x="46" y="219"/>
                  <a:pt x="110" y="219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8AEB24F7-5ABE-3A40-B173-C28B6CFB50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02464" y="8035309"/>
            <a:ext cx="110610" cy="115219"/>
          </a:xfrm>
          <a:custGeom>
            <a:avLst/>
            <a:gdLst>
              <a:gd name="T0" fmla="*/ 101 w 212"/>
              <a:gd name="T1" fmla="*/ 219 h 220"/>
              <a:gd name="T2" fmla="*/ 101 w 212"/>
              <a:gd name="T3" fmla="*/ 219 h 220"/>
              <a:gd name="T4" fmla="*/ 211 w 212"/>
              <a:gd name="T5" fmla="*/ 109 h 220"/>
              <a:gd name="T6" fmla="*/ 101 w 212"/>
              <a:gd name="T7" fmla="*/ 0 h 220"/>
              <a:gd name="T8" fmla="*/ 0 w 212"/>
              <a:gd name="T9" fmla="*/ 109 h 220"/>
              <a:gd name="T10" fmla="*/ 101 w 212"/>
              <a:gd name="T11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20">
                <a:moveTo>
                  <a:pt x="101" y="219"/>
                </a:moveTo>
                <a:lnTo>
                  <a:pt x="101" y="219"/>
                </a:lnTo>
                <a:cubicBezTo>
                  <a:pt x="165" y="219"/>
                  <a:pt x="211" y="164"/>
                  <a:pt x="211" y="109"/>
                </a:cubicBezTo>
                <a:cubicBezTo>
                  <a:pt x="211" y="45"/>
                  <a:pt x="165" y="0"/>
                  <a:pt x="101" y="0"/>
                </a:cubicBezTo>
                <a:cubicBezTo>
                  <a:pt x="46" y="0"/>
                  <a:pt x="0" y="45"/>
                  <a:pt x="0" y="109"/>
                </a:cubicBezTo>
                <a:cubicBezTo>
                  <a:pt x="0" y="164"/>
                  <a:pt x="46" y="219"/>
                  <a:pt x="101" y="219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F381E02F-1A5F-8948-B287-CF13F2DCDE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830166" y="7791045"/>
            <a:ext cx="115219" cy="115219"/>
          </a:xfrm>
          <a:custGeom>
            <a:avLst/>
            <a:gdLst>
              <a:gd name="T0" fmla="*/ 110 w 221"/>
              <a:gd name="T1" fmla="*/ 220 h 221"/>
              <a:gd name="T2" fmla="*/ 110 w 221"/>
              <a:gd name="T3" fmla="*/ 220 h 221"/>
              <a:gd name="T4" fmla="*/ 220 w 221"/>
              <a:gd name="T5" fmla="*/ 110 h 221"/>
              <a:gd name="T6" fmla="*/ 110 w 221"/>
              <a:gd name="T7" fmla="*/ 0 h 221"/>
              <a:gd name="T8" fmla="*/ 0 w 221"/>
              <a:gd name="T9" fmla="*/ 110 h 221"/>
              <a:gd name="T10" fmla="*/ 110 w 221"/>
              <a:gd name="T11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21">
                <a:moveTo>
                  <a:pt x="110" y="220"/>
                </a:moveTo>
                <a:lnTo>
                  <a:pt x="110" y="220"/>
                </a:lnTo>
                <a:cubicBezTo>
                  <a:pt x="174" y="220"/>
                  <a:pt x="220" y="174"/>
                  <a:pt x="220" y="110"/>
                </a:cubicBezTo>
                <a:cubicBezTo>
                  <a:pt x="220" y="55"/>
                  <a:pt x="174" y="0"/>
                  <a:pt x="110" y="0"/>
                </a:cubicBezTo>
                <a:cubicBezTo>
                  <a:pt x="55" y="0"/>
                  <a:pt x="0" y="55"/>
                  <a:pt x="0" y="110"/>
                </a:cubicBezTo>
                <a:cubicBezTo>
                  <a:pt x="0" y="174"/>
                  <a:pt x="55" y="220"/>
                  <a:pt x="110" y="220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080E1ACE-1689-9244-9FB9-695F9C4D23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963917" y="7484563"/>
            <a:ext cx="115219" cy="115219"/>
          </a:xfrm>
          <a:custGeom>
            <a:avLst/>
            <a:gdLst>
              <a:gd name="T0" fmla="*/ 110 w 221"/>
              <a:gd name="T1" fmla="*/ 220 h 221"/>
              <a:gd name="T2" fmla="*/ 110 w 221"/>
              <a:gd name="T3" fmla="*/ 220 h 221"/>
              <a:gd name="T4" fmla="*/ 220 w 221"/>
              <a:gd name="T5" fmla="*/ 110 h 221"/>
              <a:gd name="T6" fmla="*/ 110 w 221"/>
              <a:gd name="T7" fmla="*/ 0 h 221"/>
              <a:gd name="T8" fmla="*/ 0 w 221"/>
              <a:gd name="T9" fmla="*/ 110 h 221"/>
              <a:gd name="T10" fmla="*/ 110 w 221"/>
              <a:gd name="T11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21">
                <a:moveTo>
                  <a:pt x="110" y="220"/>
                </a:moveTo>
                <a:lnTo>
                  <a:pt x="110" y="220"/>
                </a:lnTo>
                <a:cubicBezTo>
                  <a:pt x="174" y="220"/>
                  <a:pt x="220" y="165"/>
                  <a:pt x="220" y="110"/>
                </a:cubicBezTo>
                <a:cubicBezTo>
                  <a:pt x="220" y="46"/>
                  <a:pt x="174" y="0"/>
                  <a:pt x="110" y="0"/>
                </a:cubicBezTo>
                <a:cubicBezTo>
                  <a:pt x="55" y="0"/>
                  <a:pt x="0" y="46"/>
                  <a:pt x="0" y="110"/>
                </a:cubicBezTo>
                <a:cubicBezTo>
                  <a:pt x="0" y="165"/>
                  <a:pt x="55" y="220"/>
                  <a:pt x="110" y="220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F615CD70-AC2F-9D4F-B477-35CA769D8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185234" y="8035309"/>
            <a:ext cx="115219" cy="115219"/>
          </a:xfrm>
          <a:custGeom>
            <a:avLst/>
            <a:gdLst>
              <a:gd name="T0" fmla="*/ 110 w 221"/>
              <a:gd name="T1" fmla="*/ 219 h 220"/>
              <a:gd name="T2" fmla="*/ 110 w 221"/>
              <a:gd name="T3" fmla="*/ 219 h 220"/>
              <a:gd name="T4" fmla="*/ 220 w 221"/>
              <a:gd name="T5" fmla="*/ 109 h 220"/>
              <a:gd name="T6" fmla="*/ 110 w 221"/>
              <a:gd name="T7" fmla="*/ 0 h 220"/>
              <a:gd name="T8" fmla="*/ 0 w 221"/>
              <a:gd name="T9" fmla="*/ 109 h 220"/>
              <a:gd name="T10" fmla="*/ 110 w 221"/>
              <a:gd name="T11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20">
                <a:moveTo>
                  <a:pt x="110" y="219"/>
                </a:moveTo>
                <a:lnTo>
                  <a:pt x="110" y="219"/>
                </a:lnTo>
                <a:cubicBezTo>
                  <a:pt x="165" y="219"/>
                  <a:pt x="220" y="164"/>
                  <a:pt x="220" y="109"/>
                </a:cubicBezTo>
                <a:cubicBezTo>
                  <a:pt x="220" y="45"/>
                  <a:pt x="165" y="0"/>
                  <a:pt x="110" y="0"/>
                </a:cubicBezTo>
                <a:cubicBezTo>
                  <a:pt x="46" y="0"/>
                  <a:pt x="0" y="45"/>
                  <a:pt x="0" y="109"/>
                </a:cubicBezTo>
                <a:cubicBezTo>
                  <a:pt x="0" y="164"/>
                  <a:pt x="46" y="219"/>
                  <a:pt x="110" y="219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4D88BCB7-F258-1F4D-B528-B61A068A9B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109482" y="6555902"/>
            <a:ext cx="110610" cy="110610"/>
          </a:xfrm>
          <a:custGeom>
            <a:avLst/>
            <a:gdLst>
              <a:gd name="T0" fmla="*/ 101 w 212"/>
              <a:gd name="T1" fmla="*/ 211 h 212"/>
              <a:gd name="T2" fmla="*/ 101 w 212"/>
              <a:gd name="T3" fmla="*/ 211 h 212"/>
              <a:gd name="T4" fmla="*/ 211 w 212"/>
              <a:gd name="T5" fmla="*/ 101 h 212"/>
              <a:gd name="T6" fmla="*/ 101 w 212"/>
              <a:gd name="T7" fmla="*/ 0 h 212"/>
              <a:gd name="T8" fmla="*/ 0 w 212"/>
              <a:gd name="T9" fmla="*/ 101 h 212"/>
              <a:gd name="T10" fmla="*/ 101 w 212"/>
              <a:gd name="T11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101" y="211"/>
                </a:moveTo>
                <a:lnTo>
                  <a:pt x="101" y="211"/>
                </a:lnTo>
                <a:cubicBezTo>
                  <a:pt x="165" y="211"/>
                  <a:pt x="211" y="165"/>
                  <a:pt x="211" y="101"/>
                </a:cubicBezTo>
                <a:cubicBezTo>
                  <a:pt x="211" y="46"/>
                  <a:pt x="165" y="0"/>
                  <a:pt x="101" y="0"/>
                </a:cubicBezTo>
                <a:cubicBezTo>
                  <a:pt x="46" y="0"/>
                  <a:pt x="0" y="46"/>
                  <a:pt x="0" y="101"/>
                </a:cubicBezTo>
                <a:cubicBezTo>
                  <a:pt x="0" y="165"/>
                  <a:pt x="46" y="211"/>
                  <a:pt x="101" y="211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B8387AB9-7703-4D44-807B-A7C112B29DD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003383" y="4249224"/>
            <a:ext cx="115219" cy="110610"/>
          </a:xfrm>
          <a:custGeom>
            <a:avLst/>
            <a:gdLst>
              <a:gd name="T0" fmla="*/ 110 w 221"/>
              <a:gd name="T1" fmla="*/ 211 h 212"/>
              <a:gd name="T2" fmla="*/ 110 w 221"/>
              <a:gd name="T3" fmla="*/ 211 h 212"/>
              <a:gd name="T4" fmla="*/ 220 w 221"/>
              <a:gd name="T5" fmla="*/ 110 h 212"/>
              <a:gd name="T6" fmla="*/ 110 w 221"/>
              <a:gd name="T7" fmla="*/ 0 h 212"/>
              <a:gd name="T8" fmla="*/ 0 w 221"/>
              <a:gd name="T9" fmla="*/ 110 h 212"/>
              <a:gd name="T10" fmla="*/ 110 w 221"/>
              <a:gd name="T11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12">
                <a:moveTo>
                  <a:pt x="110" y="211"/>
                </a:moveTo>
                <a:lnTo>
                  <a:pt x="110" y="211"/>
                </a:lnTo>
                <a:cubicBezTo>
                  <a:pt x="175" y="211"/>
                  <a:pt x="220" y="165"/>
                  <a:pt x="220" y="110"/>
                </a:cubicBezTo>
                <a:cubicBezTo>
                  <a:pt x="220" y="46"/>
                  <a:pt x="175" y="0"/>
                  <a:pt x="110" y="0"/>
                </a:cubicBezTo>
                <a:cubicBezTo>
                  <a:pt x="56" y="0"/>
                  <a:pt x="0" y="46"/>
                  <a:pt x="0" y="110"/>
                </a:cubicBezTo>
                <a:cubicBezTo>
                  <a:pt x="0" y="165"/>
                  <a:pt x="56" y="211"/>
                  <a:pt x="110" y="211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003D7149-AFE4-CA46-B088-8A0E88CB4C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496519" y="2961081"/>
            <a:ext cx="119827" cy="119827"/>
          </a:xfrm>
          <a:custGeom>
            <a:avLst/>
            <a:gdLst>
              <a:gd name="T0" fmla="*/ 101 w 230"/>
              <a:gd name="T1" fmla="*/ 219 h 230"/>
              <a:gd name="T2" fmla="*/ 101 w 230"/>
              <a:gd name="T3" fmla="*/ 219 h 230"/>
              <a:gd name="T4" fmla="*/ 220 w 230"/>
              <a:gd name="T5" fmla="*/ 128 h 230"/>
              <a:gd name="T6" fmla="*/ 129 w 230"/>
              <a:gd name="T7" fmla="*/ 9 h 230"/>
              <a:gd name="T8" fmla="*/ 9 w 230"/>
              <a:gd name="T9" fmla="*/ 100 h 230"/>
              <a:gd name="T10" fmla="*/ 101 w 230"/>
              <a:gd name="T11" fmla="*/ 21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" h="230">
                <a:moveTo>
                  <a:pt x="101" y="219"/>
                </a:moveTo>
                <a:lnTo>
                  <a:pt x="101" y="219"/>
                </a:lnTo>
                <a:cubicBezTo>
                  <a:pt x="165" y="229"/>
                  <a:pt x="220" y="183"/>
                  <a:pt x="220" y="128"/>
                </a:cubicBezTo>
                <a:cubicBezTo>
                  <a:pt x="229" y="64"/>
                  <a:pt x="193" y="9"/>
                  <a:pt x="129" y="9"/>
                </a:cubicBezTo>
                <a:cubicBezTo>
                  <a:pt x="73" y="0"/>
                  <a:pt x="19" y="45"/>
                  <a:pt x="9" y="100"/>
                </a:cubicBezTo>
                <a:cubicBezTo>
                  <a:pt x="0" y="155"/>
                  <a:pt x="46" y="210"/>
                  <a:pt x="101" y="219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A6CCD86F-F5BC-094C-98E2-57D98E6AD2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45050" y="9590759"/>
            <a:ext cx="115219" cy="115219"/>
          </a:xfrm>
          <a:custGeom>
            <a:avLst/>
            <a:gdLst>
              <a:gd name="T0" fmla="*/ 110 w 221"/>
              <a:gd name="T1" fmla="*/ 220 h 221"/>
              <a:gd name="T2" fmla="*/ 110 w 221"/>
              <a:gd name="T3" fmla="*/ 220 h 221"/>
              <a:gd name="T4" fmla="*/ 220 w 221"/>
              <a:gd name="T5" fmla="*/ 110 h 221"/>
              <a:gd name="T6" fmla="*/ 110 w 221"/>
              <a:gd name="T7" fmla="*/ 0 h 221"/>
              <a:gd name="T8" fmla="*/ 0 w 221"/>
              <a:gd name="T9" fmla="*/ 110 h 221"/>
              <a:gd name="T10" fmla="*/ 110 w 221"/>
              <a:gd name="T11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21">
                <a:moveTo>
                  <a:pt x="110" y="220"/>
                </a:moveTo>
                <a:lnTo>
                  <a:pt x="110" y="220"/>
                </a:lnTo>
                <a:cubicBezTo>
                  <a:pt x="174" y="220"/>
                  <a:pt x="220" y="165"/>
                  <a:pt x="220" y="110"/>
                </a:cubicBezTo>
                <a:cubicBezTo>
                  <a:pt x="220" y="46"/>
                  <a:pt x="174" y="0"/>
                  <a:pt x="110" y="0"/>
                </a:cubicBezTo>
                <a:cubicBezTo>
                  <a:pt x="55" y="0"/>
                  <a:pt x="0" y="46"/>
                  <a:pt x="0" y="110"/>
                </a:cubicBezTo>
                <a:cubicBezTo>
                  <a:pt x="0" y="165"/>
                  <a:pt x="55" y="220"/>
                  <a:pt x="110" y="220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7E7DF5E3-291C-BF46-9646-90ABC4989E5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754316" y="10141505"/>
            <a:ext cx="119827" cy="115219"/>
          </a:xfrm>
          <a:custGeom>
            <a:avLst/>
            <a:gdLst>
              <a:gd name="T0" fmla="*/ 110 w 230"/>
              <a:gd name="T1" fmla="*/ 210 h 221"/>
              <a:gd name="T2" fmla="*/ 110 w 230"/>
              <a:gd name="T3" fmla="*/ 210 h 221"/>
              <a:gd name="T4" fmla="*/ 220 w 230"/>
              <a:gd name="T5" fmla="*/ 110 h 221"/>
              <a:gd name="T6" fmla="*/ 119 w 230"/>
              <a:gd name="T7" fmla="*/ 0 h 221"/>
              <a:gd name="T8" fmla="*/ 9 w 230"/>
              <a:gd name="T9" fmla="*/ 100 h 221"/>
              <a:gd name="T10" fmla="*/ 110 w 230"/>
              <a:gd name="T11" fmla="*/ 21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" h="221">
                <a:moveTo>
                  <a:pt x="110" y="210"/>
                </a:moveTo>
                <a:lnTo>
                  <a:pt x="110" y="210"/>
                </a:lnTo>
                <a:cubicBezTo>
                  <a:pt x="165" y="220"/>
                  <a:pt x="220" y="174"/>
                  <a:pt x="220" y="110"/>
                </a:cubicBezTo>
                <a:cubicBezTo>
                  <a:pt x="229" y="55"/>
                  <a:pt x="184" y="0"/>
                  <a:pt x="119" y="0"/>
                </a:cubicBezTo>
                <a:cubicBezTo>
                  <a:pt x="65" y="0"/>
                  <a:pt x="9" y="46"/>
                  <a:pt x="9" y="100"/>
                </a:cubicBezTo>
                <a:cubicBezTo>
                  <a:pt x="0" y="165"/>
                  <a:pt x="46" y="210"/>
                  <a:pt x="110" y="210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79E3F2E1-D7F4-874E-8ED2-C62D06E17B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69632" y="12148613"/>
            <a:ext cx="115219" cy="115219"/>
          </a:xfrm>
          <a:custGeom>
            <a:avLst/>
            <a:gdLst>
              <a:gd name="T0" fmla="*/ 110 w 221"/>
              <a:gd name="T1" fmla="*/ 219 h 220"/>
              <a:gd name="T2" fmla="*/ 110 w 221"/>
              <a:gd name="T3" fmla="*/ 219 h 220"/>
              <a:gd name="T4" fmla="*/ 220 w 221"/>
              <a:gd name="T5" fmla="*/ 110 h 220"/>
              <a:gd name="T6" fmla="*/ 119 w 221"/>
              <a:gd name="T7" fmla="*/ 0 h 220"/>
              <a:gd name="T8" fmla="*/ 0 w 221"/>
              <a:gd name="T9" fmla="*/ 100 h 220"/>
              <a:gd name="T10" fmla="*/ 110 w 221"/>
              <a:gd name="T11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20">
                <a:moveTo>
                  <a:pt x="110" y="219"/>
                </a:moveTo>
                <a:lnTo>
                  <a:pt x="110" y="219"/>
                </a:lnTo>
                <a:cubicBezTo>
                  <a:pt x="165" y="219"/>
                  <a:pt x="220" y="174"/>
                  <a:pt x="220" y="110"/>
                </a:cubicBezTo>
                <a:cubicBezTo>
                  <a:pt x="220" y="55"/>
                  <a:pt x="174" y="0"/>
                  <a:pt x="119" y="0"/>
                </a:cubicBezTo>
                <a:cubicBezTo>
                  <a:pt x="55" y="0"/>
                  <a:pt x="9" y="46"/>
                  <a:pt x="0" y="100"/>
                </a:cubicBezTo>
                <a:cubicBezTo>
                  <a:pt x="0" y="165"/>
                  <a:pt x="46" y="210"/>
                  <a:pt x="110" y="219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202AEA69-626C-F84F-BC95-A869950EFA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13366" y="12434355"/>
            <a:ext cx="115219" cy="115219"/>
          </a:xfrm>
          <a:custGeom>
            <a:avLst/>
            <a:gdLst>
              <a:gd name="T0" fmla="*/ 100 w 220"/>
              <a:gd name="T1" fmla="*/ 220 h 221"/>
              <a:gd name="T2" fmla="*/ 100 w 220"/>
              <a:gd name="T3" fmla="*/ 220 h 221"/>
              <a:gd name="T4" fmla="*/ 219 w 220"/>
              <a:gd name="T5" fmla="*/ 120 h 221"/>
              <a:gd name="T6" fmla="*/ 110 w 220"/>
              <a:gd name="T7" fmla="*/ 0 h 221"/>
              <a:gd name="T8" fmla="*/ 0 w 220"/>
              <a:gd name="T9" fmla="*/ 110 h 221"/>
              <a:gd name="T10" fmla="*/ 100 w 220"/>
              <a:gd name="T11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" h="221">
                <a:moveTo>
                  <a:pt x="100" y="220"/>
                </a:moveTo>
                <a:lnTo>
                  <a:pt x="100" y="220"/>
                </a:lnTo>
                <a:cubicBezTo>
                  <a:pt x="165" y="220"/>
                  <a:pt x="210" y="174"/>
                  <a:pt x="219" y="120"/>
                </a:cubicBezTo>
                <a:cubicBezTo>
                  <a:pt x="219" y="55"/>
                  <a:pt x="174" y="10"/>
                  <a:pt x="110" y="0"/>
                </a:cubicBezTo>
                <a:cubicBezTo>
                  <a:pt x="55" y="0"/>
                  <a:pt x="0" y="46"/>
                  <a:pt x="0" y="110"/>
                </a:cubicBezTo>
                <a:cubicBezTo>
                  <a:pt x="0" y="165"/>
                  <a:pt x="46" y="220"/>
                  <a:pt x="100" y="220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22" name="Freeform 14">
            <a:extLst>
              <a:ext uri="{FF2B5EF4-FFF2-40B4-BE49-F238E27FC236}">
                <a16:creationId xmlns:a16="http://schemas.microsoft.com/office/drawing/2014/main" id="{67B8DFDD-1711-7A40-AB09-9627D8FF0F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542216" y="6360029"/>
            <a:ext cx="115219" cy="115219"/>
          </a:xfrm>
          <a:custGeom>
            <a:avLst/>
            <a:gdLst>
              <a:gd name="T0" fmla="*/ 110 w 221"/>
              <a:gd name="T1" fmla="*/ 219 h 220"/>
              <a:gd name="T2" fmla="*/ 110 w 221"/>
              <a:gd name="T3" fmla="*/ 219 h 220"/>
              <a:gd name="T4" fmla="*/ 220 w 221"/>
              <a:gd name="T5" fmla="*/ 110 h 220"/>
              <a:gd name="T6" fmla="*/ 110 w 221"/>
              <a:gd name="T7" fmla="*/ 0 h 220"/>
              <a:gd name="T8" fmla="*/ 0 w 221"/>
              <a:gd name="T9" fmla="*/ 110 h 220"/>
              <a:gd name="T10" fmla="*/ 110 w 221"/>
              <a:gd name="T11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20">
                <a:moveTo>
                  <a:pt x="110" y="219"/>
                </a:moveTo>
                <a:lnTo>
                  <a:pt x="110" y="219"/>
                </a:lnTo>
                <a:cubicBezTo>
                  <a:pt x="174" y="219"/>
                  <a:pt x="220" y="174"/>
                  <a:pt x="220" y="110"/>
                </a:cubicBezTo>
                <a:cubicBezTo>
                  <a:pt x="220" y="55"/>
                  <a:pt x="174" y="0"/>
                  <a:pt x="110" y="0"/>
                </a:cubicBezTo>
                <a:cubicBezTo>
                  <a:pt x="55" y="0"/>
                  <a:pt x="0" y="55"/>
                  <a:pt x="0" y="110"/>
                </a:cubicBezTo>
                <a:cubicBezTo>
                  <a:pt x="0" y="174"/>
                  <a:pt x="55" y="219"/>
                  <a:pt x="110" y="219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24" name="Title 3">
            <a:extLst>
              <a:ext uri="{FF2B5EF4-FFF2-40B4-BE49-F238E27FC236}">
                <a16:creationId xmlns:a16="http://schemas.microsoft.com/office/drawing/2014/main" id="{960BF8D2-353D-4911-96CD-1D1CDFFB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47" y="351392"/>
            <a:ext cx="22499269" cy="6984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232157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40802" y="13073062"/>
            <a:ext cx="2472756" cy="7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200">
                <a:latin typeface="Akkurat" panose="02000503040000020004" pitchFamily="2" charset="77"/>
              </a:defRPr>
            </a:lvl1pPr>
          </a:lstStyle>
          <a:p>
            <a:fld id="{86CB4B4D-7CA3-9044-876B-883B54F867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59CCF3-CF47-D14F-8B80-90D5307025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812839" y="0"/>
            <a:ext cx="10571162" cy="1371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200">
                <a:latin typeface="Akkurat" panose="0200050304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D01190-2651-8F4F-BD5F-ED04E23A5D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7578" y="6198934"/>
            <a:ext cx="11557000" cy="3706316"/>
          </a:xfrm>
          <a:prstGeom prst="rect">
            <a:avLst/>
          </a:prstGeom>
        </p:spPr>
        <p:txBody>
          <a:bodyPr>
            <a:no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1pPr>
            <a:lvl2pPr marL="10160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2pPr>
            <a:lvl3pPr marL="14605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3pPr>
            <a:lvl4pPr marL="19050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4pPr>
            <a:lvl5pPr marL="23495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Here’s room for 3 bullet points</a:t>
            </a:r>
          </a:p>
          <a:p>
            <a:pPr lvl="0"/>
            <a:r>
              <a:rPr lang="en-US" dirty="0"/>
              <a:t>This is the second one</a:t>
            </a:r>
          </a:p>
          <a:p>
            <a:pPr lvl="0"/>
            <a:r>
              <a:rPr lang="en-US" dirty="0"/>
              <a:t>And now for something completely different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1F830-F497-2446-807B-10C2661DCD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12839" y="13073062"/>
            <a:ext cx="10571162" cy="64293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99000">
                <a:schemeClr val="tx1">
                  <a:alpha val="75000"/>
                </a:schemeClr>
              </a:gs>
            </a:gsLst>
            <a:lin ang="5400000" scaled="1"/>
          </a:gradFill>
        </p:spPr>
        <p:txBody>
          <a:bodyPr lIns="612000" anchor="ctr" anchorCtr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kkurat" panose="02000503040000020004" pitchFamily="2" charset="77"/>
              </a:defRPr>
            </a:lvl1pPr>
            <a:lvl2pPr marL="444500" indent="0">
              <a:buNone/>
              <a:defRPr sz="1600" b="0" i="0">
                <a:latin typeface="Akkurat" panose="02000503040000020004" pitchFamily="2" charset="77"/>
              </a:defRPr>
            </a:lvl2pPr>
            <a:lvl3pPr marL="889000" indent="0">
              <a:buNone/>
              <a:defRPr sz="1600" b="0" i="0">
                <a:latin typeface="Akkurat" panose="02000503040000020004" pitchFamily="2" charset="77"/>
              </a:defRPr>
            </a:lvl3pPr>
            <a:lvl4pPr marL="1333500" indent="0">
              <a:buNone/>
              <a:defRPr sz="1600" b="0" i="0">
                <a:latin typeface="Akkurat" panose="02000503040000020004" pitchFamily="2" charset="77"/>
              </a:defRPr>
            </a:lvl4pPr>
            <a:lvl5pPr marL="1778000" indent="0">
              <a:buNone/>
              <a:defRPr sz="16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80F0413C-4B90-44B2-A184-DDE7AD27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78" y="3029238"/>
            <a:ext cx="11557000" cy="3001448"/>
          </a:xfrm>
          <a:prstGeom prst="rect">
            <a:avLst/>
          </a:prstGeom>
        </p:spPr>
        <p:txBody>
          <a:bodyPr/>
          <a:lstStyle>
            <a:lvl1pPr algn="l">
              <a:defRPr sz="7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012806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bov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40802" y="13073062"/>
            <a:ext cx="2472756" cy="7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200">
                <a:latin typeface="Akkurat" panose="02000503040000020004" pitchFamily="2" charset="77"/>
              </a:defRPr>
            </a:lvl1pPr>
          </a:lstStyle>
          <a:p>
            <a:fld id="{86CB4B4D-7CA3-9044-876B-883B54F867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59CCF3-CF47-D14F-8B80-90D5307025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24384001" cy="65933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200">
                <a:latin typeface="Akkurat" panose="0200050304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D01190-2651-8F4F-BD5F-ED04E23A5D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2338" y="9463929"/>
            <a:ext cx="22250484" cy="2808284"/>
          </a:xfrm>
          <a:prstGeom prst="rect">
            <a:avLst/>
          </a:prstGeom>
        </p:spPr>
        <p:txBody>
          <a:bodyPr>
            <a:no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1pPr>
            <a:lvl2pPr marL="10160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2pPr>
            <a:lvl3pPr marL="14605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3pPr>
            <a:lvl4pPr marL="19050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4pPr>
            <a:lvl5pPr marL="23495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Here’s room for 3 bullet points</a:t>
            </a:r>
          </a:p>
          <a:p>
            <a:pPr lvl="0"/>
            <a:r>
              <a:rPr lang="en-US" dirty="0"/>
              <a:t>This is the second one</a:t>
            </a:r>
          </a:p>
          <a:p>
            <a:pPr lvl="0"/>
            <a:r>
              <a:rPr lang="en-US" dirty="0"/>
              <a:t>And now for something completely different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1F830-F497-2446-807B-10C2661DCD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950367"/>
            <a:ext cx="24384000" cy="64293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</a:gradFill>
        </p:spPr>
        <p:txBody>
          <a:bodyPr lIns="936000" anchor="ctr" anchorCtr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kkurat" panose="02000503040000020004" pitchFamily="2" charset="77"/>
              </a:defRPr>
            </a:lvl1pPr>
            <a:lvl2pPr marL="444500" indent="0">
              <a:buNone/>
              <a:defRPr sz="1600" b="0" i="0">
                <a:latin typeface="Akkurat" panose="02000503040000020004" pitchFamily="2" charset="77"/>
              </a:defRPr>
            </a:lvl2pPr>
            <a:lvl3pPr marL="889000" indent="0">
              <a:buNone/>
              <a:defRPr sz="1600" b="0" i="0">
                <a:latin typeface="Akkurat" panose="02000503040000020004" pitchFamily="2" charset="77"/>
              </a:defRPr>
            </a:lvl3pPr>
            <a:lvl4pPr marL="1333500" indent="0">
              <a:buNone/>
              <a:defRPr sz="1600" b="0" i="0">
                <a:latin typeface="Akkurat" panose="02000503040000020004" pitchFamily="2" charset="77"/>
              </a:defRPr>
            </a:lvl4pPr>
            <a:lvl5pPr marL="1778000" indent="0">
              <a:buNone/>
              <a:defRPr sz="16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6BCAAC-A2CE-9843-BA2F-FE8031E22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748" y="7560460"/>
            <a:ext cx="22213073" cy="19034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200" b="0" i="0">
                <a:latin typeface="Akkurat-Light" panose="02000503030000020004" pitchFamily="2" charset="77"/>
              </a:defRPr>
            </a:lvl1pPr>
            <a:lvl2pPr marL="444500" indent="0">
              <a:buNone/>
              <a:defRPr sz="7200" b="0" i="0">
                <a:latin typeface="Akkurat-Light" panose="02000503030000020004" pitchFamily="2" charset="77"/>
              </a:defRPr>
            </a:lvl2pPr>
            <a:lvl3pPr marL="889000" indent="0">
              <a:buNone/>
              <a:defRPr sz="7200" b="0" i="0">
                <a:latin typeface="Akkurat-Light" panose="02000503030000020004" pitchFamily="2" charset="77"/>
              </a:defRPr>
            </a:lvl3pPr>
            <a:lvl4pPr marL="1333500" indent="0">
              <a:buNone/>
              <a:defRPr sz="7200" b="0" i="0">
                <a:latin typeface="Akkurat-Light" panose="02000503030000020004" pitchFamily="2" charset="77"/>
              </a:defRPr>
            </a:lvl4pPr>
            <a:lvl5pPr marL="1778000" indent="0">
              <a:buNone/>
              <a:defRPr sz="7200" b="0" i="0">
                <a:latin typeface="Akkurat-Light" panose="02000503030000020004" pitchFamily="2" charset="77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16252151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40802" y="13073062"/>
            <a:ext cx="2472756" cy="7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200">
                <a:latin typeface="Akkurat" panose="02000503040000020004" pitchFamily="2" charset="77"/>
              </a:defRPr>
            </a:lvl1pPr>
          </a:lstStyle>
          <a:p>
            <a:fld id="{86CB4B4D-7CA3-9044-876B-883B54F867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59CCF3-CF47-D14F-8B80-90D5307025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24384001" cy="65933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200">
                <a:latin typeface="Akkurat" panose="0200050304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D01190-2651-8F4F-BD5F-ED04E23A5D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2216" y="8982669"/>
            <a:ext cx="13465176" cy="338554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5600" b="0" i="0">
                <a:latin typeface="Akkurat-Light" panose="02000503030000020004" pitchFamily="2" charset="77"/>
              </a:defRPr>
            </a:lvl1pPr>
            <a:lvl2pPr marL="10160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2pPr>
            <a:lvl3pPr marL="14605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3pPr>
            <a:lvl4pPr marL="19050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4pPr>
            <a:lvl5pPr marL="23495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Project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1F830-F497-2446-807B-10C2661DCD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950367"/>
            <a:ext cx="24384000" cy="64293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</a:gradFill>
        </p:spPr>
        <p:txBody>
          <a:bodyPr lIns="936000" anchor="ctr" anchorCtr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kkurat" panose="02000503040000020004" pitchFamily="2" charset="77"/>
              </a:defRPr>
            </a:lvl1pPr>
            <a:lvl2pPr marL="444500" indent="0">
              <a:buNone/>
              <a:defRPr sz="1600" b="0" i="0">
                <a:latin typeface="Akkurat" panose="02000503040000020004" pitchFamily="2" charset="77"/>
              </a:defRPr>
            </a:lvl2pPr>
            <a:lvl3pPr marL="889000" indent="0">
              <a:buNone/>
              <a:defRPr sz="1600" b="0" i="0">
                <a:latin typeface="Akkurat" panose="02000503040000020004" pitchFamily="2" charset="77"/>
              </a:defRPr>
            </a:lvl3pPr>
            <a:lvl4pPr marL="1333500" indent="0">
              <a:buNone/>
              <a:defRPr sz="1600" b="0" i="0">
                <a:latin typeface="Akkurat" panose="02000503040000020004" pitchFamily="2" charset="77"/>
              </a:defRPr>
            </a:lvl4pPr>
            <a:lvl5pPr marL="1778000" indent="0">
              <a:buNone/>
              <a:defRPr sz="16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0AFC8-50F0-214B-A263-EA1E7400E2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216" y="7548812"/>
            <a:ext cx="13465176" cy="1077218"/>
          </a:xfrm>
          <a:prstGeom prst="rect">
            <a:avLst/>
          </a:prstGeom>
          <a:ln>
            <a:noFill/>
          </a:ln>
          <a:effectLst/>
        </p:spPr>
        <p:txBody>
          <a:bodyPr lIns="0" rIns="0">
            <a:noAutofit/>
          </a:bodyPr>
          <a:lstStyle>
            <a:lvl1pPr marL="0" indent="0">
              <a:buNone/>
              <a:defRPr sz="5600" b="0" i="0" baseline="0">
                <a:solidFill>
                  <a:srgbClr val="00A3DA"/>
                </a:solidFill>
                <a:latin typeface="Akkurat" panose="02000503040000020004" pitchFamily="2" charset="77"/>
              </a:defRPr>
            </a:lvl1pPr>
            <a:lvl2pPr marL="444500" indent="0">
              <a:buNone/>
              <a:defRPr sz="4800" b="0" i="0">
                <a:latin typeface="Akkurat" panose="02000503040000020004" pitchFamily="2" charset="77"/>
              </a:defRPr>
            </a:lvl2pPr>
            <a:lvl3pPr marL="889000" indent="0">
              <a:buNone/>
              <a:defRPr sz="4800" b="0" i="0">
                <a:latin typeface="Akkurat" panose="02000503040000020004" pitchFamily="2" charset="77"/>
              </a:defRPr>
            </a:lvl3pPr>
            <a:lvl4pPr marL="1333500" indent="0">
              <a:buNone/>
              <a:defRPr sz="4800" b="0" i="0">
                <a:latin typeface="Akkurat" panose="02000503040000020004" pitchFamily="2" charset="77"/>
              </a:defRPr>
            </a:lvl4pPr>
            <a:lvl5pPr marL="1778000" indent="0">
              <a:buNone/>
              <a:defRPr sz="48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3FEE55-035F-B24F-9C23-B7356B6521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755938" y="4355432"/>
            <a:ext cx="7683501" cy="8084968"/>
          </a:xfrm>
          <a:prstGeom prst="rect">
            <a:avLst/>
          </a:prstGeom>
          <a:solidFill>
            <a:srgbClr val="FFFFFF"/>
          </a:solidFill>
          <a:ln>
            <a:solidFill>
              <a:srgbClr val="000000">
                <a:alpha val="35000"/>
              </a:srgbClr>
            </a:solidFill>
          </a:ln>
        </p:spPr>
        <p:txBody>
          <a:bodyPr lIns="540000" tIns="576000" rIns="503999" bIns="57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Akkurat" panose="02000503040000020004" pitchFamily="2" charset="77"/>
              </a:defRPr>
            </a:lvl1pPr>
            <a:lvl2pPr marL="444500" indent="0">
              <a:buNone/>
              <a:defRPr sz="3200" b="0" i="0">
                <a:latin typeface="Akkurat" panose="02000503040000020004" pitchFamily="2" charset="77"/>
              </a:defRPr>
            </a:lvl2pPr>
            <a:lvl3pPr marL="889000" indent="0">
              <a:buNone/>
              <a:defRPr sz="3200" b="0" i="0">
                <a:latin typeface="Akkurat" panose="02000503040000020004" pitchFamily="2" charset="77"/>
              </a:defRPr>
            </a:lvl3pPr>
            <a:lvl4pPr marL="1333500" indent="0">
              <a:buNone/>
              <a:defRPr sz="3200" b="0" i="0">
                <a:latin typeface="Akkurat" panose="02000503040000020004" pitchFamily="2" charset="77"/>
              </a:defRPr>
            </a:lvl4pPr>
            <a:lvl5pPr marL="1778000" indent="0">
              <a:buNone/>
              <a:defRPr sz="3200" b="0" i="0">
                <a:latin typeface="Akkurat" panose="02000503040000020004" pitchFamily="2" charset="77"/>
              </a:defRPr>
            </a:lvl5pPr>
          </a:lstStyle>
          <a:p>
            <a:r>
              <a:rPr lang="en-US" dirty="0"/>
              <a:t>Edit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2686E5-ADAE-024D-A4A7-3B81383D8EDF}"/>
              </a:ext>
            </a:extLst>
          </p:cNvPr>
          <p:cNvCxnSpPr/>
          <p:nvPr userDrawn="1"/>
        </p:nvCxnSpPr>
        <p:spPr>
          <a:xfrm>
            <a:off x="922338" y="8710865"/>
            <a:ext cx="13465176" cy="0"/>
          </a:xfrm>
          <a:prstGeom prst="line">
            <a:avLst/>
          </a:prstGeom>
          <a:noFill/>
          <a:ln w="12700" cap="flat">
            <a:solidFill>
              <a:srgbClr val="00A3E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119540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18735" y="13073062"/>
            <a:ext cx="537005" cy="48282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Akkurat-Light"/>
              </a:defRPr>
            </a:lvl1pPr>
          </a:lstStyle>
          <a:p>
            <a:fld id="{86CB4B4D-7CA3-9044-876B-883B54F8677D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6" r:id="rId2"/>
    <p:sldLayoutId id="2147483668" r:id="rId3"/>
    <p:sldLayoutId id="2147483670" r:id="rId4"/>
    <p:sldLayoutId id="2147483671" r:id="rId5"/>
    <p:sldLayoutId id="2147483672" r:id="rId6"/>
    <p:sldLayoutId id="2147483662" r:id="rId7"/>
    <p:sldLayoutId id="2147483666" r:id="rId8"/>
    <p:sldLayoutId id="2147483667" r:id="rId9"/>
    <p:sldLayoutId id="2147483669" r:id="rId10"/>
    <p:sldLayoutId id="2147483661" r:id="rId11"/>
    <p:sldLayoutId id="2147483663" r:id="rId12"/>
    <p:sldLayoutId id="2147483664" r:id="rId13"/>
    <p:sldLayoutId id="2147483675" r:id="rId14"/>
    <p:sldLayoutId id="2147483673" r:id="rId15"/>
    <p:sldLayoutId id="2147483677" r:id="rId16"/>
    <p:sldLayoutId id="2147483678" r:id="rId17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kkurat-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kkurat-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kkurat-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kkurat-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kkurat-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kkurat-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kkurat-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kkurat-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kkurat-Light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Wingdings 2" panose="05020102010507070707" pitchFamily="18" charset="2"/>
        <a:buChar char="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Akkurat-Light" panose="02000303000000000000" pitchFamily="2" charset="0"/>
          <a:ea typeface="Akkurat-Light" panose="02000303000000000000" pitchFamily="2" charset="0"/>
          <a:cs typeface="Akkurat-Light" panose="02000303000000000000" pitchFamily="2" charset="0"/>
          <a:sym typeface="Akkurat-Light"/>
        </a:defRPr>
      </a:lvl1pPr>
      <a:lvl2pPr marL="1055687" marR="0" indent="-611187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Wingdings 2" panose="05020102010507070707" pitchFamily="18" charset="2"/>
        <a:buChar char="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kkurat-Light" panose="02000303000000000000" pitchFamily="2" charset="0"/>
          <a:ea typeface="Akkurat-Light" panose="02000303000000000000" pitchFamily="2" charset="0"/>
          <a:cs typeface="Akkurat-Light" panose="02000303000000000000" pitchFamily="2" charset="0"/>
          <a:sym typeface="Akkurat-Light"/>
        </a:defRPr>
      </a:lvl2pPr>
      <a:lvl3pPr marL="1500187" marR="0" indent="-611187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Wingdings 2" panose="05020102010507070707" pitchFamily="18" charset="2"/>
        <a:buChar char="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kkurat-Light" panose="02000303000000000000" pitchFamily="2" charset="0"/>
          <a:ea typeface="Akkurat-Light" panose="02000303000000000000" pitchFamily="2" charset="0"/>
          <a:cs typeface="Akkurat-Light" panose="02000303000000000000" pitchFamily="2" charset="0"/>
          <a:sym typeface="Akkurat-Light"/>
        </a:defRPr>
      </a:lvl3pPr>
      <a:lvl4pPr marL="1944687" marR="0" indent="-611187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Wingdings 2" panose="05020102010507070707" pitchFamily="18" charset="2"/>
        <a:buChar char="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kkurat-Light" panose="02000303000000000000" pitchFamily="2" charset="0"/>
          <a:ea typeface="Akkurat-Light" panose="02000303000000000000" pitchFamily="2" charset="0"/>
          <a:cs typeface="Akkurat-Light" panose="02000303000000000000" pitchFamily="2" charset="0"/>
          <a:sym typeface="Akkurat-Light"/>
        </a:defRPr>
      </a:lvl4pPr>
      <a:lvl5pPr marL="2389187" marR="0" indent="-611187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Wingdings 2" panose="05020102010507070707" pitchFamily="18" charset="2"/>
        <a:buChar char="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kkurat-Light" panose="02000303000000000000" pitchFamily="2" charset="0"/>
          <a:ea typeface="Akkurat-Light" panose="02000303000000000000" pitchFamily="2" charset="0"/>
          <a:cs typeface="Akkurat-Light" panose="02000303000000000000" pitchFamily="2" charset="0"/>
          <a:sym typeface="Akkurat-Light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kkurat-Light"/>
          <a:ea typeface="Akkurat-Light"/>
          <a:cs typeface="Akkurat-Light"/>
          <a:sym typeface="Akkurat-Light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kkurat-Light"/>
          <a:ea typeface="Akkurat-Light"/>
          <a:cs typeface="Akkurat-Light"/>
          <a:sym typeface="Akkurat-Light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kkurat-Light"/>
          <a:ea typeface="Akkurat-Light"/>
          <a:cs typeface="Akkurat-Light"/>
          <a:sym typeface="Akkurat-Light"/>
        </a:defRPr>
      </a:lvl8pPr>
      <a:lvl9pPr marL="355600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kkurat-Light"/>
          <a:ea typeface="Akkurat-Light"/>
          <a:cs typeface="Akkurat-Light"/>
          <a:sym typeface="Akkurat-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kkurat-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kkurat-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kkurat-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kkurat-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kkurat-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kkurat-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kkurat-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kkurat-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kkurat-Light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476" userDrawn="1">
          <p15:clr>
            <a:srgbClr val="F26B43"/>
          </p15:clr>
        </p15:guide>
        <p15:guide id="2" pos="7861" userDrawn="1">
          <p15:clr>
            <a:srgbClr val="F26B43"/>
          </p15:clr>
        </p15:guide>
        <p15:guide id="3" pos="581" userDrawn="1">
          <p15:clr>
            <a:srgbClr val="F26B43"/>
          </p15:clr>
        </p15:guide>
        <p15:guide id="4" pos="14756" userDrawn="1">
          <p15:clr>
            <a:srgbClr val="F26B43"/>
          </p15:clr>
        </p15:guide>
        <p15:guide id="5" pos="3847" userDrawn="1">
          <p15:clr>
            <a:srgbClr val="F26B43"/>
          </p15:clr>
        </p15:guide>
        <p15:guide id="6" pos="4233" userDrawn="1">
          <p15:clr>
            <a:srgbClr val="F26B43"/>
          </p15:clr>
        </p15:guide>
        <p15:guide id="7" pos="11127" userDrawn="1">
          <p15:clr>
            <a:srgbClr val="F26B43"/>
          </p15:clr>
        </p15:guide>
        <p15:guide id="8" pos="11513" userDrawn="1">
          <p15:clr>
            <a:srgbClr val="F26B43"/>
          </p15:clr>
        </p15:guide>
        <p15:guide id="9" pos="1398" userDrawn="1">
          <p15:clr>
            <a:srgbClr val="F26B43"/>
          </p15:clr>
        </p15:guide>
        <p15:guide id="10" pos="1783" userDrawn="1">
          <p15:clr>
            <a:srgbClr val="F26B43"/>
          </p15:clr>
        </p15:guide>
        <p15:guide id="11" pos="2622" userDrawn="1">
          <p15:clr>
            <a:srgbClr val="F26B43"/>
          </p15:clr>
        </p15:guide>
        <p15:guide id="12" pos="3031" userDrawn="1">
          <p15:clr>
            <a:srgbClr val="F26B43"/>
          </p15:clr>
        </p15:guide>
        <p15:guide id="13" pos="5072" userDrawn="1">
          <p15:clr>
            <a:srgbClr val="F26B43"/>
          </p15:clr>
        </p15:guide>
        <p15:guide id="14" pos="5435" userDrawn="1">
          <p15:clr>
            <a:srgbClr val="F26B43"/>
          </p15:clr>
        </p15:guide>
        <p15:guide id="15" pos="6251" userDrawn="1">
          <p15:clr>
            <a:srgbClr val="F26B43"/>
          </p15:clr>
        </p15:guide>
        <p15:guide id="16" pos="6659" userDrawn="1">
          <p15:clr>
            <a:srgbClr val="F26B43"/>
          </p15:clr>
        </p15:guide>
        <p15:guide id="17" pos="8701" userDrawn="1">
          <p15:clr>
            <a:srgbClr val="F26B43"/>
          </p15:clr>
        </p15:guide>
        <p15:guide id="18" pos="9063" userDrawn="1">
          <p15:clr>
            <a:srgbClr val="F26B43"/>
          </p15:clr>
        </p15:guide>
        <p15:guide id="19" pos="9925" userDrawn="1">
          <p15:clr>
            <a:srgbClr val="F26B43"/>
          </p15:clr>
        </p15:guide>
        <p15:guide id="20" pos="10288" userDrawn="1">
          <p15:clr>
            <a:srgbClr val="F26B43"/>
          </p15:clr>
        </p15:guide>
        <p15:guide id="21" pos="12329" userDrawn="1">
          <p15:clr>
            <a:srgbClr val="F26B43"/>
          </p15:clr>
        </p15:guide>
        <p15:guide id="22" pos="12738" userDrawn="1">
          <p15:clr>
            <a:srgbClr val="F26B43"/>
          </p15:clr>
        </p15:guide>
        <p15:guide id="23" pos="13554" userDrawn="1">
          <p15:clr>
            <a:srgbClr val="F26B43"/>
          </p15:clr>
        </p15:guide>
        <p15:guide id="24" pos="13917" userDrawn="1">
          <p15:clr>
            <a:srgbClr val="F26B43"/>
          </p15:clr>
        </p15:guide>
        <p15:guide id="25" orient="horz" pos="20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jpg"/><Relationship Id="rId7" Type="http://schemas.openxmlformats.org/officeDocument/2006/relationships/hyperlink" Target="https://nlesc.sharepoint.com/sites/numtech-si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numtech-sig@esciencecenter.nl" TargetMode="External"/><Relationship Id="rId5" Type="http://schemas.openxmlformats.org/officeDocument/2006/relationships/hyperlink" Target="https://github.com/NLeSC/NumTech-sig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A76C-2A35-F341-ACEF-2402774E17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NumTech</a:t>
            </a:r>
            <a:r>
              <a:rPr lang="en-US" dirty="0"/>
              <a:t> SIG :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E1677-5E60-184A-A038-A6C21E3875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Amsterdam, 2018</a:t>
            </a:r>
          </a:p>
        </p:txBody>
      </p:sp>
    </p:spTree>
    <p:extLst>
      <p:ext uri="{BB962C8B-B14F-4D97-AF65-F5344CB8AC3E}">
        <p14:creationId xmlns:p14="http://schemas.microsoft.com/office/powerpoint/2010/main" val="14000243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467363-52A5-4E27-9879-0AD45BB6C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a new SIG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9AB09F-26AF-4C39-A645-7057F56D19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9749" y="2952750"/>
            <a:ext cx="20557226" cy="3779354"/>
          </a:xfrm>
        </p:spPr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/>
              <a:t>NumTech</a:t>
            </a:r>
            <a:r>
              <a:rPr lang="en-US" dirty="0"/>
              <a:t> SIG should be a market place to study, develop and implement dedicated numerical techniques for eScience projects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E34BA-B5AB-4D85-88D5-0EF402D255EF}"/>
              </a:ext>
            </a:extLst>
          </p:cNvPr>
          <p:cNvSpPr txBox="1"/>
          <p:nvPr/>
        </p:nvSpPr>
        <p:spPr>
          <a:xfrm>
            <a:off x="2571990" y="7478081"/>
            <a:ext cx="9779005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45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kkurat-Light"/>
                <a:ea typeface="Akkurat-Light"/>
                <a:cs typeface="Akkurat-Light"/>
                <a:sym typeface="Akkurat-Light"/>
              </a:rPr>
              <a:t>Eigenvalue problems and SVD</a:t>
            </a:r>
          </a:p>
          <a:p>
            <a:pPr marL="571500" marR="0" indent="-5715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4500" b="0" dirty="0">
                <a:solidFill>
                  <a:schemeClr val="bg1"/>
                </a:solidFill>
              </a:rPr>
              <a:t>Linear systems </a:t>
            </a:r>
          </a:p>
          <a:p>
            <a:pPr marL="571500" marR="0" indent="-5715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45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kkurat-Light"/>
                <a:ea typeface="Akkurat-Light"/>
                <a:cs typeface="Akkurat-Light"/>
                <a:sym typeface="Akkurat-Light"/>
              </a:rPr>
              <a:t>Diffe</a:t>
            </a:r>
            <a:r>
              <a:rPr lang="en-US" sz="4500" b="0" dirty="0">
                <a:solidFill>
                  <a:schemeClr val="bg1"/>
                </a:solidFill>
              </a:rPr>
              <a:t>rential equations</a:t>
            </a:r>
          </a:p>
          <a:p>
            <a:pPr marL="571500" marR="0" indent="-5715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45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kkurat-Light"/>
                <a:ea typeface="Akkurat-Light"/>
                <a:cs typeface="Akkurat-Light"/>
                <a:sym typeface="Akkurat-Light"/>
              </a:rPr>
              <a:t>Optimizations</a:t>
            </a:r>
          </a:p>
          <a:p>
            <a:pPr marL="571500" marR="0" indent="-5715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4500" b="0" dirty="0">
                <a:solidFill>
                  <a:schemeClr val="bg1"/>
                </a:solidFill>
              </a:rPr>
              <a:t>Numerical integration</a:t>
            </a:r>
          </a:p>
          <a:p>
            <a:pPr marL="571500" marR="0" indent="-5715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45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kkurat-Light"/>
                <a:ea typeface="Akkurat-Light"/>
                <a:cs typeface="Akkurat-Light"/>
                <a:sym typeface="Akkurat-Light"/>
              </a:rPr>
              <a:t>Interpolation, regression, …</a:t>
            </a:r>
            <a:endParaRPr kumimoji="0" lang="en-NL" sz="45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kkurat-Light"/>
              <a:ea typeface="Akkurat-Light"/>
              <a:cs typeface="Akkurat-Light"/>
              <a:sym typeface="Akkurat-Light"/>
            </a:endParaRPr>
          </a:p>
        </p:txBody>
      </p:sp>
    </p:spTree>
    <p:extLst>
      <p:ext uri="{BB962C8B-B14F-4D97-AF65-F5344CB8AC3E}">
        <p14:creationId xmlns:p14="http://schemas.microsoft.com/office/powerpoint/2010/main" val="17176167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467363-52A5-4E27-9879-0AD45BB6C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/>
              <a:t>Interaction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center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97840F-6B76-4056-97DE-DABBF9FAD704}"/>
              </a:ext>
            </a:extLst>
          </p:cNvPr>
          <p:cNvGrpSpPr/>
          <p:nvPr/>
        </p:nvGrpSpPr>
        <p:grpSpPr>
          <a:xfrm>
            <a:off x="871539" y="1689341"/>
            <a:ext cx="6129174" cy="5306100"/>
            <a:chOff x="4005239" y="5289662"/>
            <a:chExt cx="4583595" cy="3955887"/>
          </a:xfrm>
        </p:grpSpPr>
        <p:pic>
          <p:nvPicPr>
            <p:cNvPr id="3" name="Picture 2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335C043C-E730-4E60-9B06-AA2B89A40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556" y="5289662"/>
              <a:ext cx="1696278" cy="1696278"/>
            </a:xfrm>
            <a:prstGeom prst="rect">
              <a:avLst/>
            </a:prstGeom>
          </p:spPr>
        </p:pic>
        <p:pic>
          <p:nvPicPr>
            <p:cNvPr id="5" name="Picture 4" descr="A circuit board&#10;&#10;Description automatically generated">
              <a:extLst>
                <a:ext uri="{FF2B5EF4-FFF2-40B4-BE49-F238E27FC236}">
                  <a16:creationId xmlns:a16="http://schemas.microsoft.com/office/drawing/2014/main" id="{181AB7E0-5A88-4499-B1BC-149B9C04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556" y="7549271"/>
              <a:ext cx="1696278" cy="169627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DD11E-3CB1-4CFC-93C8-5A35CF87C784}"/>
                </a:ext>
              </a:extLst>
            </p:cNvPr>
            <p:cNvSpPr txBox="1"/>
            <p:nvPr/>
          </p:nvSpPr>
          <p:spPr>
            <a:xfrm>
              <a:off x="4005239" y="5523846"/>
              <a:ext cx="2698448" cy="1025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kkurat-Light"/>
                  <a:ea typeface="Akkurat-Light"/>
                  <a:cs typeface="Akkurat-Light"/>
                  <a:sym typeface="Akkurat-Light"/>
                </a:rPr>
                <a:t>Efficient </a:t>
              </a:r>
            </a:p>
            <a:p>
              <a:pPr marL="0" marR="0" indent="0" algn="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kkurat-Light"/>
                  <a:ea typeface="Akkurat-Light"/>
                  <a:cs typeface="Akkurat-Light"/>
                  <a:sym typeface="Akkurat-Light"/>
                </a:rPr>
                <a:t>Computing SIG</a:t>
              </a:r>
              <a:endParaRPr kumimoji="0" lang="en-NL" sz="40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kkurat-Light"/>
                <a:ea typeface="Akkurat-Light"/>
                <a:cs typeface="Akkurat-Light"/>
                <a:sym typeface="Akkurat-Ligh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DCA306-FC04-486C-B1D8-FD71CFD334BB}"/>
                </a:ext>
              </a:extLst>
            </p:cNvPr>
            <p:cNvSpPr txBox="1"/>
            <p:nvPr/>
          </p:nvSpPr>
          <p:spPr>
            <a:xfrm>
              <a:off x="5668437" y="7884715"/>
              <a:ext cx="871510" cy="1025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kkurat-Light"/>
                  <a:ea typeface="Akkurat-Light"/>
                  <a:cs typeface="Akkurat-Light"/>
                  <a:sym typeface="Akkurat-Light"/>
                </a:rPr>
                <a:t>GPU</a:t>
              </a:r>
            </a:p>
            <a:p>
              <a:pPr marL="0" marR="0" indent="0" algn="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>
                  <a:solidFill>
                    <a:schemeClr val="bg1"/>
                  </a:solidFill>
                </a:rPr>
                <a:t>SIG</a:t>
              </a:r>
              <a:endParaRPr kumimoji="0" lang="en-NL" sz="40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kkurat-Light"/>
                <a:ea typeface="Akkurat-Light"/>
                <a:cs typeface="Akkurat-Light"/>
                <a:sym typeface="Akkurat-Light"/>
              </a:endParaRPr>
            </a:p>
          </p:txBody>
        </p:sp>
      </p:grpSp>
      <p:pic>
        <p:nvPicPr>
          <p:cNvPr id="11" name="Picture 10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4A3EC58C-DEB3-49A4-918A-CE180C195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53" y="7892027"/>
            <a:ext cx="2268260" cy="2268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D5C0DA-7F97-451D-A3FA-EC5040CBD6E1}"/>
              </a:ext>
            </a:extLst>
          </p:cNvPr>
          <p:cNvSpPr txBox="1"/>
          <p:nvPr/>
        </p:nvSpPr>
        <p:spPr>
          <a:xfrm>
            <a:off x="2766946" y="8025975"/>
            <a:ext cx="1493999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kkurat-Light"/>
                <a:ea typeface="Akkurat-Light"/>
                <a:cs typeface="Akkurat-Light"/>
                <a:sym typeface="Akkurat-Light"/>
              </a:rPr>
              <a:t>MLCV</a:t>
            </a:r>
          </a:p>
          <a:p>
            <a: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</a:rPr>
              <a:t>SIG</a:t>
            </a:r>
            <a:endParaRPr kumimoji="0" lang="en-NL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kkurat-Light"/>
              <a:ea typeface="Akkurat-Light"/>
              <a:cs typeface="Akkurat-Light"/>
              <a:sym typeface="Akkurat-Light"/>
            </a:endParaRPr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E849DFB-818E-4D52-8B9E-006B74807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0" y="11056873"/>
            <a:ext cx="2143125" cy="2143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AA35A5-7BFF-46E9-A3DF-FE47F9BFF724}"/>
              </a:ext>
            </a:extLst>
          </p:cNvPr>
          <p:cNvSpPr txBox="1"/>
          <p:nvPr/>
        </p:nvSpPr>
        <p:spPr>
          <a:xfrm>
            <a:off x="2097837" y="11231340"/>
            <a:ext cx="2382061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kkurat-Light"/>
                <a:ea typeface="Akkurat-Light"/>
                <a:cs typeface="Akkurat-Light"/>
                <a:sym typeface="Akkurat-Light"/>
              </a:rPr>
              <a:t>Statistics</a:t>
            </a:r>
          </a:p>
          <a:p>
            <a: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</a:rPr>
              <a:t>SIG</a:t>
            </a:r>
            <a:endParaRPr kumimoji="0" lang="en-NL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kkurat-Light"/>
              <a:ea typeface="Akkurat-Light"/>
              <a:cs typeface="Akkurat-Light"/>
              <a:sym typeface="Akkurat-Light"/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0E6E8802-07F9-40E0-B55C-A58B35A6FEF3}"/>
              </a:ext>
            </a:extLst>
          </p:cNvPr>
          <p:cNvSpPr/>
          <p:nvPr/>
        </p:nvSpPr>
        <p:spPr>
          <a:xfrm>
            <a:off x="-4999561" y="3739060"/>
            <a:ext cx="2268261" cy="981134"/>
          </a:xfrm>
          <a:prstGeom prst="leftRightArrow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kkurat-Light"/>
            </a:endParaRP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776F552F-D11B-49C4-943B-656C289B54FC}"/>
              </a:ext>
            </a:extLst>
          </p:cNvPr>
          <p:cNvSpPr/>
          <p:nvPr/>
        </p:nvSpPr>
        <p:spPr>
          <a:xfrm>
            <a:off x="-4999562" y="5170131"/>
            <a:ext cx="2268261" cy="981134"/>
          </a:xfrm>
          <a:prstGeom prst="leftRightArrow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kkurat-Light"/>
            </a:endParaRPr>
          </a:p>
        </p:txBody>
      </p:sp>
      <p:pic>
        <p:nvPicPr>
          <p:cNvPr id="27" name="Picture 26" descr="A picture containing object, light&#10;&#10;Description automatically generated">
            <a:extLst>
              <a:ext uri="{FF2B5EF4-FFF2-40B4-BE49-F238E27FC236}">
                <a16:creationId xmlns:a16="http://schemas.microsoft.com/office/drawing/2014/main" id="{043561A1-4D6D-4927-838E-814229685E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281" y="3643312"/>
            <a:ext cx="2143125" cy="21431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A622F2-4435-47FC-8A6D-68E831F784FC}"/>
              </a:ext>
            </a:extLst>
          </p:cNvPr>
          <p:cNvSpPr txBox="1"/>
          <p:nvPr/>
        </p:nvSpPr>
        <p:spPr>
          <a:xfrm>
            <a:off x="20081767" y="3494891"/>
            <a:ext cx="2077491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kkurat-Light"/>
                <a:ea typeface="Akkurat-Light"/>
                <a:cs typeface="Akkurat-Light"/>
                <a:sym typeface="Akkurat-Light"/>
              </a:rPr>
              <a:t>Energy 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</a:rPr>
              <a:t>Projects</a:t>
            </a:r>
            <a:endParaRPr kumimoji="0" lang="en-NL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kkurat-Light"/>
              <a:ea typeface="Akkurat-Light"/>
              <a:cs typeface="Akkurat-Light"/>
              <a:sym typeface="Akkurat-Light"/>
            </a:endParaRPr>
          </a:p>
        </p:txBody>
      </p:sp>
      <p:pic>
        <p:nvPicPr>
          <p:cNvPr id="30" name="Picture 29" descr="A group of clouds in the sky&#10;&#10;Description automatically generated">
            <a:extLst>
              <a:ext uri="{FF2B5EF4-FFF2-40B4-BE49-F238E27FC236}">
                <a16:creationId xmlns:a16="http://schemas.microsoft.com/office/drawing/2014/main" id="{5109B024-CB5B-4FE6-9069-2EC976FCEA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280" y="8913748"/>
            <a:ext cx="2143125" cy="2143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D3619FC-7BD2-47AF-A2D0-7BA9C851B7D0}"/>
              </a:ext>
            </a:extLst>
          </p:cNvPr>
          <p:cNvSpPr txBox="1"/>
          <p:nvPr/>
        </p:nvSpPr>
        <p:spPr>
          <a:xfrm>
            <a:off x="20081767" y="8677336"/>
            <a:ext cx="2077491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kkurat-Light"/>
                <a:ea typeface="Akkurat-Light"/>
                <a:cs typeface="Akkurat-Light"/>
                <a:sym typeface="Akkurat-Light"/>
              </a:rPr>
              <a:t>Climate 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</a:rPr>
              <a:t>Projects</a:t>
            </a:r>
            <a:endParaRPr kumimoji="0" lang="en-NL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kkurat-Light"/>
              <a:ea typeface="Akkurat-Light"/>
              <a:cs typeface="Akkurat-Light"/>
              <a:sym typeface="Akkurat-Light"/>
            </a:endParaRPr>
          </a:p>
        </p:txBody>
      </p:sp>
      <p:pic>
        <p:nvPicPr>
          <p:cNvPr id="33" name="Picture 32" descr="A coral in the dark&#10;&#10;Description automatically generated">
            <a:extLst>
              <a:ext uri="{FF2B5EF4-FFF2-40B4-BE49-F238E27FC236}">
                <a16:creationId xmlns:a16="http://schemas.microsoft.com/office/drawing/2014/main" id="{6305D93A-83A1-4479-9968-CBD4F04B6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281" y="6229801"/>
            <a:ext cx="2143125" cy="21431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7036A6-EBFC-4328-9C30-27A4372F268F}"/>
              </a:ext>
            </a:extLst>
          </p:cNvPr>
          <p:cNvSpPr txBox="1"/>
          <p:nvPr/>
        </p:nvSpPr>
        <p:spPr>
          <a:xfrm>
            <a:off x="20234167" y="6086113"/>
            <a:ext cx="2521523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kkurat-Light"/>
                <a:ea typeface="Akkurat-Light"/>
                <a:cs typeface="Akkurat-Light"/>
                <a:sym typeface="Akkurat-Light"/>
              </a:rPr>
              <a:t>Physics &amp; 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</a:rPr>
              <a:t>Beyond</a:t>
            </a:r>
            <a:endParaRPr kumimoji="0" lang="en-NL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kkurat-Light"/>
              <a:ea typeface="Akkurat-Light"/>
              <a:cs typeface="Akkurat-Light"/>
              <a:sym typeface="Akkurat-Light"/>
            </a:endParaRPr>
          </a:p>
        </p:txBody>
      </p:sp>
    </p:spTree>
    <p:extLst>
      <p:ext uri="{BB962C8B-B14F-4D97-AF65-F5344CB8AC3E}">
        <p14:creationId xmlns:p14="http://schemas.microsoft.com/office/powerpoint/2010/main" val="35345185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041D5ED-1A0E-4D8A-A02B-E31B8410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65" y="351392"/>
            <a:ext cx="22499269" cy="6984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Organization of the SIG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SIG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0402776-7BC7-4176-92CF-25BB72D19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8150" y="2520952"/>
            <a:ext cx="15225711" cy="1644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Meeting once a +/- month. </a:t>
            </a:r>
          </a:p>
          <a:p>
            <a:pPr marL="0" indent="0">
              <a:buNone/>
            </a:pPr>
            <a:r>
              <a:rPr lang="en-US" dirty="0"/>
              <a:t>Could increase/decrease frequency depending on interest.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CD0CC2-F402-4059-82CA-CCA37CE52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9" y="2036072"/>
            <a:ext cx="2424111" cy="24241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8139F2-7F3B-4E1B-A516-6C986BD32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5" y="9828206"/>
            <a:ext cx="2713113" cy="2713113"/>
          </a:xfrm>
          <a:prstGeom prst="rect">
            <a:avLst/>
          </a:prstGeom>
        </p:spPr>
      </p:pic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E174D615-767D-4181-B7A9-C0522E2CE9A9}"/>
              </a:ext>
            </a:extLst>
          </p:cNvPr>
          <p:cNvSpPr txBox="1">
            <a:spLocks/>
          </p:cNvSpPr>
          <p:nvPr/>
        </p:nvSpPr>
        <p:spPr>
          <a:xfrm>
            <a:off x="4023072" y="10053492"/>
            <a:ext cx="17432198" cy="2713113"/>
          </a:xfrm>
          <a:prstGeom prst="rect">
            <a:avLst/>
          </a:prstGeom>
        </p:spPr>
        <p:txBody>
          <a:bodyPr/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kkurat-Light" panose="02000303000000000000" pitchFamily="2" charset="0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Akkurat-Light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kkurat-Light" panose="02000303000000000000" pitchFamily="2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Akkurat-Light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kkurat-Light" panose="02000303000000000000" pitchFamily="2" charset="0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Akkurat-Light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kkurat-Light" panose="02000303000000000000" pitchFamily="2" charset="0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Akkurat-Light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kkurat-Light" panose="02000303000000000000" pitchFamily="2" charset="0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Akkurat-Light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/>
                <a:ea typeface="Akkurat-Light"/>
                <a:cs typeface="Akkurat-Light"/>
                <a:sym typeface="Akkurat-Light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/>
                <a:ea typeface="Akkurat-Light"/>
                <a:cs typeface="Akkurat-Light"/>
                <a:sym typeface="Akkurat-Light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/>
                <a:ea typeface="Akkurat-Light"/>
                <a:cs typeface="Akkurat-Light"/>
                <a:sym typeface="Akkurat-Light"/>
              </a:defRPr>
            </a:lvl8pPr>
            <a:lvl9pPr marL="3556000" marR="0" indent="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/>
                <a:ea typeface="Akkurat-Light"/>
                <a:cs typeface="Akkurat-Light"/>
                <a:sym typeface="Akkurat-Light"/>
              </a:defRPr>
            </a:lvl9pPr>
          </a:lstStyle>
          <a:p>
            <a:pPr marL="0" indent="0" hangingPunct="1">
              <a:buFont typeface="Akkurat-Light" panose="02000303000000000000" pitchFamily="2" charset="0"/>
              <a:buNone/>
            </a:pPr>
            <a:r>
              <a:rPr lang="en-US" dirty="0"/>
              <a:t>Organization of the SIG through its </a:t>
            </a:r>
            <a:r>
              <a:rPr lang="en-US" dirty="0" err="1"/>
              <a:t>Github</a:t>
            </a:r>
            <a:r>
              <a:rPr lang="en-US" dirty="0"/>
              <a:t> page :</a:t>
            </a:r>
          </a:p>
          <a:p>
            <a:pPr marL="0" indent="0" hangingPunct="1">
              <a:buNone/>
            </a:pPr>
            <a:r>
              <a:rPr lang="en-NL" dirty="0">
                <a:hlinkClick r:id="rId5"/>
              </a:rPr>
              <a:t>https://github.com/NLeSC/NumTech-sig</a:t>
            </a:r>
            <a:endParaRPr lang="en-US" dirty="0"/>
          </a:p>
          <a:p>
            <a:pPr marL="0" indent="0" hangingPunct="1">
              <a:buNone/>
            </a:pPr>
            <a:r>
              <a:rPr lang="en-US" dirty="0"/>
              <a:t>Email : </a:t>
            </a:r>
            <a:r>
              <a:rPr lang="en-US" dirty="0">
                <a:hlinkClick r:id="rId6"/>
              </a:rPr>
              <a:t>numtech-sig@esciencecenter.nl</a:t>
            </a:r>
            <a:r>
              <a:rPr lang="en-US" dirty="0"/>
              <a:t> </a:t>
            </a:r>
          </a:p>
          <a:p>
            <a:pPr marL="0" indent="0" hangingPunct="1">
              <a:buNone/>
            </a:pPr>
            <a:r>
              <a:rPr lang="en-US" dirty="0"/>
              <a:t>Office Group : </a:t>
            </a:r>
            <a:r>
              <a:rPr lang="en-US" dirty="0">
                <a:hlinkClick r:id="rId7"/>
              </a:rPr>
              <a:t>https://nlesc.sharepoint.com/sites/numtech-sig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4EC41C6A-62E8-4EBB-8F52-829C91395B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35" y="5787638"/>
            <a:ext cx="2713113" cy="2713113"/>
          </a:xfrm>
          <a:prstGeom prst="rect">
            <a:avLst/>
          </a:prstGeom>
        </p:spPr>
      </p:pic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3DF5DC-2011-43A6-9257-DEE0898CDBA7}"/>
              </a:ext>
            </a:extLst>
          </p:cNvPr>
          <p:cNvSpPr txBox="1">
            <a:spLocks/>
          </p:cNvSpPr>
          <p:nvPr/>
        </p:nvSpPr>
        <p:spPr>
          <a:xfrm>
            <a:off x="3890550" y="5637027"/>
            <a:ext cx="17180407" cy="3308189"/>
          </a:xfrm>
          <a:prstGeom prst="rect">
            <a:avLst/>
          </a:prstGeom>
        </p:spPr>
        <p:txBody>
          <a:bodyPr/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kkurat-Light" panose="02000303000000000000" pitchFamily="2" charset="0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Akkurat-Light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kkurat-Light" panose="02000303000000000000" pitchFamily="2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Akkurat-Light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kkurat-Light" panose="02000303000000000000" pitchFamily="2" charset="0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Akkurat-Light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kkurat-Light" panose="02000303000000000000" pitchFamily="2" charset="0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Akkurat-Light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kkurat-Light" panose="02000303000000000000" pitchFamily="2" charset="0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Akkurat-Light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/>
                <a:ea typeface="Akkurat-Light"/>
                <a:cs typeface="Akkurat-Light"/>
                <a:sym typeface="Akkurat-Light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/>
                <a:ea typeface="Akkurat-Light"/>
                <a:cs typeface="Akkurat-Light"/>
                <a:sym typeface="Akkurat-Light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/>
                <a:ea typeface="Akkurat-Light"/>
                <a:cs typeface="Akkurat-Light"/>
                <a:sym typeface="Akkurat-Light"/>
              </a:defRPr>
            </a:lvl8pPr>
            <a:lvl9pPr marL="3556000" marR="0" indent="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/>
                <a:ea typeface="Akkurat-Light"/>
                <a:cs typeface="Akkurat-Light"/>
                <a:sym typeface="Akkurat-Light"/>
              </a:defRPr>
            </a:lvl9pPr>
          </a:lstStyle>
          <a:p>
            <a:pPr marL="0" indent="0" hangingPunct="1">
              <a:buFont typeface="Akkurat-Light" panose="02000303000000000000" pitchFamily="2" charset="0"/>
              <a:buNone/>
            </a:pPr>
            <a:r>
              <a:rPr lang="en-US" dirty="0"/>
              <a:t>Each session should either be:</a:t>
            </a:r>
          </a:p>
          <a:p>
            <a:pPr marL="0" indent="0" hangingPunct="1">
              <a:buFont typeface="Akkurat-Light" panose="02000303000000000000" pitchFamily="2" charset="0"/>
              <a:buNone/>
            </a:pPr>
            <a:r>
              <a:rPr lang="en-US" dirty="0"/>
              <a:t>	-	 presentation of specific issue related to a project</a:t>
            </a:r>
          </a:p>
          <a:p>
            <a:pPr marL="0" indent="0" hangingPunct="1">
              <a:buFont typeface="Akkurat-Light" panose="02000303000000000000" pitchFamily="2" charset="0"/>
              <a:buNone/>
            </a:pPr>
            <a:r>
              <a:rPr lang="en-US" dirty="0"/>
              <a:t>	-	 presentation of a dedicated techniques used in a project</a:t>
            </a:r>
          </a:p>
          <a:p>
            <a:pPr marL="0" indent="0" hangingPunct="1">
              <a:buFont typeface="Akkurat-Light" panose="02000303000000000000" pitchFamily="2" charset="0"/>
              <a:buNone/>
            </a:pPr>
            <a:r>
              <a:rPr lang="en-US" dirty="0"/>
              <a:t>	-	 hands on presentation of a library that we could reuse </a:t>
            </a:r>
          </a:p>
        </p:txBody>
      </p:sp>
    </p:spTree>
    <p:extLst>
      <p:ext uri="{BB962C8B-B14F-4D97-AF65-F5344CB8AC3E}">
        <p14:creationId xmlns:p14="http://schemas.microsoft.com/office/powerpoint/2010/main" val="15092057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1195-C5B2-443B-951E-B90350EF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SIG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2AC50-E202-415A-B968-84BD722BE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 t="10145" r="13895" b="17584"/>
          <a:stretch/>
        </p:blipFill>
        <p:spPr>
          <a:xfrm>
            <a:off x="2637182" y="2526708"/>
            <a:ext cx="3432313" cy="3731643"/>
          </a:xfrm>
          <a:prstGeom prst="rect">
            <a:avLst/>
          </a:prstGeom>
        </p:spPr>
      </p:pic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64348BD1-E0EC-40A3-BE05-7A18D3150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1107" y="3570033"/>
            <a:ext cx="15225711" cy="1644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 volunteers to present what they are doing !</a:t>
            </a:r>
          </a:p>
          <a:p>
            <a:pPr marL="0" indent="0">
              <a:buNone/>
            </a:pPr>
            <a:r>
              <a:rPr lang="en-US" dirty="0"/>
              <a:t>We shouldn’t have to force presentation (but we will)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5C8332-EC71-4033-B3B2-F1F663E5E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12" y="8133009"/>
            <a:ext cx="3188805" cy="3188805"/>
          </a:xfrm>
          <a:prstGeom prst="rect">
            <a:avLst/>
          </a:prstGeom>
        </p:spPr>
      </p:pic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5FCD1E8A-FD3D-4EF3-A0F9-3A852F977BFC}"/>
              </a:ext>
            </a:extLst>
          </p:cNvPr>
          <p:cNvSpPr txBox="1">
            <a:spLocks/>
          </p:cNvSpPr>
          <p:nvPr/>
        </p:nvSpPr>
        <p:spPr>
          <a:xfrm>
            <a:off x="6673507" y="9302480"/>
            <a:ext cx="15225711" cy="1644992"/>
          </a:xfrm>
          <a:prstGeom prst="rect">
            <a:avLst/>
          </a:prstGeom>
        </p:spPr>
        <p:txBody>
          <a:bodyPr/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kkurat-Light" panose="02000303000000000000" pitchFamily="2" charset="0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Akkurat-Light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kkurat-Light" panose="02000303000000000000" pitchFamily="2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Akkurat-Light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kkurat-Light" panose="02000303000000000000" pitchFamily="2" charset="0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Akkurat-Light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kkurat-Light" panose="02000303000000000000" pitchFamily="2" charset="0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Akkurat-Light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kkurat-Light" panose="02000303000000000000" pitchFamily="2" charset="0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Akkurat-Light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/>
                <a:ea typeface="Akkurat-Light"/>
                <a:cs typeface="Akkurat-Light"/>
                <a:sym typeface="Akkurat-Light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/>
                <a:ea typeface="Akkurat-Light"/>
                <a:cs typeface="Akkurat-Light"/>
                <a:sym typeface="Akkurat-Light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/>
                <a:ea typeface="Akkurat-Light"/>
                <a:cs typeface="Akkurat-Light"/>
                <a:sym typeface="Akkurat-Light"/>
              </a:defRPr>
            </a:lvl8pPr>
            <a:lvl9pPr marL="3556000" marR="0" indent="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/>
                <a:ea typeface="Akkurat-Light"/>
                <a:cs typeface="Akkurat-Light"/>
                <a:sym typeface="Akkurat-Light"/>
              </a:defRPr>
            </a:lvl9pPr>
          </a:lstStyle>
          <a:p>
            <a:pPr marL="0" indent="0" hangingPunct="1">
              <a:buFont typeface="Akkurat-Light" panose="02000303000000000000" pitchFamily="2" charset="0"/>
              <a:buNone/>
            </a:pPr>
            <a:r>
              <a:rPr lang="en-US" sz="6000" dirty="0"/>
              <a:t>Are you the next </a:t>
            </a:r>
            <a:r>
              <a:rPr lang="en-US" sz="6000" dirty="0" err="1"/>
              <a:t>NumTech</a:t>
            </a:r>
            <a:r>
              <a:rPr lang="en-US" sz="6000" dirty="0"/>
              <a:t> SIG leader ?</a:t>
            </a:r>
          </a:p>
        </p:txBody>
      </p:sp>
    </p:spTree>
    <p:extLst>
      <p:ext uri="{BB962C8B-B14F-4D97-AF65-F5344CB8AC3E}">
        <p14:creationId xmlns:p14="http://schemas.microsoft.com/office/powerpoint/2010/main" val="14508361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Akkurat">
      <a:majorFont>
        <a:latin typeface="Akkurat-Bold"/>
        <a:ea typeface="Akkurat-Light"/>
        <a:cs typeface="Akkurat-Light"/>
      </a:majorFont>
      <a:minorFont>
        <a:latin typeface="Akkurat-Light"/>
        <a:ea typeface="Akkurat-Light"/>
        <a:cs typeface="Akkurat-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kkurat-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kkurat-Light"/>
            <a:ea typeface="Akkurat-Light"/>
            <a:cs typeface="Akkurat-Light"/>
            <a:sym typeface="Akkurat-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kkurat-Light"/>
        <a:ea typeface="Akkurat-Light"/>
        <a:cs typeface="Akkurat-Light"/>
      </a:majorFont>
      <a:minorFont>
        <a:latin typeface="Akkurat-Light"/>
        <a:ea typeface="Akkurat-Light"/>
        <a:cs typeface="Akkurat-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kkurat-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kkurat-Light"/>
            <a:ea typeface="Akkurat-Light"/>
            <a:cs typeface="Akkurat-Light"/>
            <a:sym typeface="Akkurat-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4F217B6DCBAE46AC4A63ED982DCB03" ma:contentTypeVersion="5" ma:contentTypeDescription="Create a new document." ma:contentTypeScope="" ma:versionID="c554a875c0004a3463466a6c86a43aed">
  <xsd:schema xmlns:xsd="http://www.w3.org/2001/XMLSchema" xmlns:xs="http://www.w3.org/2001/XMLSchema" xmlns:p="http://schemas.microsoft.com/office/2006/metadata/properties" xmlns:ns2="d524e8e6-9967-4aee-9f44-a119181d2657" xmlns:ns3="d0ce14b4-296e-49b5-89d1-87b1b19d123a" xmlns:ns4="6f35d0f1-6b87-42ba-ba3e-91c0d4d98947" targetNamespace="http://schemas.microsoft.com/office/2006/metadata/properties" ma:root="true" ma:fieldsID="f25412acebd5cd789cfe599dbe5cf6a9" ns2:_="" ns3:_="" ns4:_="">
    <xsd:import namespace="d524e8e6-9967-4aee-9f44-a119181d2657"/>
    <xsd:import namespace="d0ce14b4-296e-49b5-89d1-87b1b19d123a"/>
    <xsd:import namespace="6f35d0f1-6b87-42ba-ba3e-91c0d4d9894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2:SharedWithDetail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4e8e6-9967-4aee-9f44-a119181d26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e14b4-296e-49b5-89d1-87b1b19d123a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5d0f1-6b87-42ba-ba3e-91c0d4d989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9A22FC-7C7B-40B4-B00F-8E6B4ABA66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24e8e6-9967-4aee-9f44-a119181d2657"/>
    <ds:schemaRef ds:uri="d0ce14b4-296e-49b5-89d1-87b1b19d123a"/>
    <ds:schemaRef ds:uri="6f35d0f1-6b87-42ba-ba3e-91c0d4d989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E7C6A9-777E-4BE8-A61C-33AD10CD69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6A7CCD-A11C-4850-818E-156FE42B0780}">
  <ds:schemaRefs>
    <ds:schemaRef ds:uri="http://schemas.microsoft.com/office/2006/metadata/properties"/>
    <ds:schemaRef ds:uri="6f35d0f1-6b87-42ba-ba3e-91c0d4d98947"/>
    <ds:schemaRef ds:uri="http://purl.org/dc/elements/1.1/"/>
    <ds:schemaRef ds:uri="d524e8e6-9967-4aee-9f44-a119181d2657"/>
    <ds:schemaRef ds:uri="http://schemas.openxmlformats.org/package/2006/metadata/core-properties"/>
    <ds:schemaRef ds:uri="d0ce14b4-296e-49b5-89d1-87b1b19d123a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Custom</PresentationFormat>
  <Paragraphs>60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Akkurat-Light</vt:lpstr>
      <vt:lpstr>Wingdings 2</vt:lpstr>
      <vt:lpstr>Akkurat-Bold</vt:lpstr>
      <vt:lpstr>Akkurat</vt:lpstr>
      <vt:lpstr>Arial</vt:lpstr>
      <vt:lpstr>White</vt:lpstr>
      <vt:lpstr>PowerPoint Presentation</vt:lpstr>
      <vt:lpstr>PowerPoint Presentation</vt:lpstr>
      <vt:lpstr>PowerPoint Presentation</vt:lpstr>
      <vt:lpstr>Organization of the SIG SIG</vt:lpstr>
      <vt:lpstr>Organization of the SIG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Renaud</dc:creator>
  <cp:lastModifiedBy>Nicolas Renaud</cp:lastModifiedBy>
  <cp:revision>4</cp:revision>
  <dcterms:created xsi:type="dcterms:W3CDTF">2019-02-13T13:20:50Z</dcterms:created>
  <dcterms:modified xsi:type="dcterms:W3CDTF">2019-02-13T13:49:42Z</dcterms:modified>
</cp:coreProperties>
</file>