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2E48-D1B8-466A-A3E3-08AA69DCD239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6672-146A-4DEB-A30C-49712045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ata 34"/>
          <p:cNvSpPr/>
          <p:nvPr/>
        </p:nvSpPr>
        <p:spPr>
          <a:xfrm>
            <a:off x="3615996" y="4316745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ata 53"/>
          <p:cNvSpPr/>
          <p:nvPr/>
        </p:nvSpPr>
        <p:spPr>
          <a:xfrm>
            <a:off x="449055" y="5016617"/>
            <a:ext cx="3240966" cy="1345603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Converted data (POTREE)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756261" y="252799"/>
            <a:ext cx="7379599" cy="2343954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280486" y="1358173"/>
            <a:ext cx="1712890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561674" y="1746445"/>
            <a:ext cx="1120462" cy="17047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7949699" y="5412898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1863845" y="961135"/>
            <a:ext cx="150682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5025" y="611175"/>
            <a:ext cx="142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BACKGROUND</a:t>
            </a:r>
            <a:endParaRPr lang="en-US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2160059" y="1102804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92635" y="1362787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  <a:endParaRPr lang="en-US" sz="1400" dirty="0"/>
          </a:p>
        </p:txBody>
      </p:sp>
      <p:sp>
        <p:nvSpPr>
          <p:cNvPr id="17" name="Flowchart: Data 16"/>
          <p:cNvSpPr/>
          <p:nvPr/>
        </p:nvSpPr>
        <p:spPr>
          <a:xfrm>
            <a:off x="3213981" y="961135"/>
            <a:ext cx="4252178" cy="1326524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76861" y="642691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 </a:t>
            </a:r>
            <a:endParaRPr lang="en-US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3909437" y="1102804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42013" y="1362787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  <a:endParaRPr lang="en-US" sz="1400" dirty="0"/>
          </a:p>
        </p:txBody>
      </p:sp>
      <p:sp>
        <p:nvSpPr>
          <p:cNvPr id="21" name="Flowchart: Multidocument 20"/>
          <p:cNvSpPr/>
          <p:nvPr/>
        </p:nvSpPr>
        <p:spPr>
          <a:xfrm>
            <a:off x="4937599" y="110065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0175" y="136063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MESH</a:t>
            </a:r>
          </a:p>
          <a:p>
            <a:pPr algn="ctr"/>
            <a:r>
              <a:rPr lang="nl-NL" sz="1400" dirty="0" smtClean="0"/>
              <a:t>(OBJ)</a:t>
            </a:r>
            <a:endParaRPr lang="en-US" sz="1400" dirty="0"/>
          </a:p>
        </p:txBody>
      </p:sp>
      <p:sp>
        <p:nvSpPr>
          <p:cNvPr id="23" name="Flowchart: Multidocument 22"/>
          <p:cNvSpPr/>
          <p:nvPr/>
        </p:nvSpPr>
        <p:spPr>
          <a:xfrm>
            <a:off x="5965762" y="1098508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98338" y="1358491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PICS</a:t>
            </a:r>
          </a:p>
          <a:p>
            <a:pPr algn="ctr"/>
            <a:r>
              <a:rPr lang="nl-NL" sz="1400" dirty="0" smtClean="0"/>
              <a:t>(PNG,JPEG)</a:t>
            </a:r>
            <a:endParaRPr lang="en-US" sz="1400" dirty="0"/>
          </a:p>
        </p:txBody>
      </p:sp>
      <p:sp>
        <p:nvSpPr>
          <p:cNvPr id="25" name="Flowchart: Process 24"/>
          <p:cNvSpPr/>
          <p:nvPr/>
        </p:nvSpPr>
        <p:spPr>
          <a:xfrm>
            <a:off x="4492105" y="3176008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OSG Converter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52011" y="2596753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ultidocument 30"/>
          <p:cNvSpPr/>
          <p:nvPr/>
        </p:nvSpPr>
        <p:spPr>
          <a:xfrm>
            <a:off x="4234926" y="4582594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72258" y="4840227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33" name="Flowchart: Multidocument 32"/>
          <p:cNvSpPr/>
          <p:nvPr/>
        </p:nvSpPr>
        <p:spPr>
          <a:xfrm>
            <a:off x="5345145" y="457412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59853" y="4840226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 flipH="1">
            <a:off x="5236479" y="3893842"/>
            <a:ext cx="10187" cy="42290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9250708" y="5412898"/>
            <a:ext cx="991674" cy="1109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85304" y="5449580"/>
            <a:ext cx="1120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footprints &amp; altitude range</a:t>
            </a:r>
          </a:p>
          <a:p>
            <a:pPr algn="ctr"/>
            <a:endParaRPr lang="en-US" sz="1400" dirty="0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6802939" y="2744404"/>
            <a:ext cx="1775785" cy="1718495"/>
          </a:xfrm>
          <a:prstGeom prst="bentConnector3">
            <a:avLst>
              <a:gd name="adj1" fmla="val 32836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5"/>
          </p:cNvCxnSpPr>
          <p:nvPr/>
        </p:nvCxnSpPr>
        <p:spPr>
          <a:xfrm>
            <a:off x="7397900" y="1424776"/>
            <a:ext cx="1162751" cy="68170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0"/>
          </p:cNvCxnSpPr>
          <p:nvPr/>
        </p:nvCxnSpPr>
        <p:spPr>
          <a:xfrm rot="5400000" flipH="1" flipV="1">
            <a:off x="7808146" y="4113042"/>
            <a:ext cx="1937246" cy="662467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0"/>
          </p:cNvCxnSpPr>
          <p:nvPr/>
        </p:nvCxnSpPr>
        <p:spPr>
          <a:xfrm rot="16200000" flipV="1">
            <a:off x="8458651" y="4125004"/>
            <a:ext cx="1937246" cy="638542"/>
          </a:xfrm>
          <a:prstGeom prst="bentConnector3">
            <a:avLst/>
          </a:prstGeom>
          <a:ln w="508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2591" y="4296834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540787" y="1321765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38629" y="344289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Raw data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9027154" y="4559101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MSA-&gt;PSQL</a:t>
            </a:r>
          </a:p>
          <a:p>
            <a:pPr algn="ctr"/>
            <a:r>
              <a:rPr lang="nl-NL" dirty="0" smtClean="0"/>
              <a:t>Converter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00001" y="5440370"/>
            <a:ext cx="112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SITES</a:t>
            </a:r>
          </a:p>
          <a:p>
            <a:pPr algn="ctr"/>
            <a:r>
              <a:rPr lang="nl-NL" sz="1400" dirty="0" smtClean="0"/>
              <a:t>Attribute Microsoft Access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446688" y="2287659"/>
            <a:ext cx="32684" cy="14099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1686806" y="3715007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POTREE Converter</a:t>
            </a:r>
            <a:endParaRPr lang="en-US" dirty="0"/>
          </a:p>
        </p:txBody>
      </p:sp>
      <p:sp>
        <p:nvSpPr>
          <p:cNvPr id="47" name="Flowchart: Multidocument 46"/>
          <p:cNvSpPr/>
          <p:nvPr/>
        </p:nvSpPr>
        <p:spPr>
          <a:xfrm>
            <a:off x="1067985" y="5273999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17" y="5540099"/>
            <a:ext cx="1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  <a:p>
            <a:pPr algn="ctr"/>
            <a:r>
              <a:rPr lang="nl-NL" sz="1400" dirty="0" smtClean="0"/>
              <a:t>(LAS)</a:t>
            </a:r>
          </a:p>
        </p:txBody>
      </p:sp>
      <p:sp>
        <p:nvSpPr>
          <p:cNvPr id="52" name="Flowchart: Multidocument 51"/>
          <p:cNvSpPr/>
          <p:nvPr/>
        </p:nvSpPr>
        <p:spPr>
          <a:xfrm>
            <a:off x="2178204" y="5273998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92912" y="5540098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410170" y="4423503"/>
            <a:ext cx="0" cy="5931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9" idx="2"/>
          </p:cNvCxnSpPr>
          <p:nvPr/>
        </p:nvCxnSpPr>
        <p:spPr>
          <a:xfrm rot="5400000">
            <a:off x="2777545" y="2177668"/>
            <a:ext cx="1591148" cy="1448781"/>
          </a:xfrm>
          <a:prstGeom prst="bent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57342" y="4990463"/>
            <a:ext cx="2025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Converted data (POTREE)</a:t>
            </a:r>
            <a:endParaRPr lang="en-US" sz="1400" dirty="0"/>
          </a:p>
        </p:txBody>
      </p:sp>
      <p:cxnSp>
        <p:nvCxnSpPr>
          <p:cNvPr id="91" name="Elbow Connector 90"/>
          <p:cNvCxnSpPr/>
          <p:nvPr/>
        </p:nvCxnSpPr>
        <p:spPr>
          <a:xfrm flipV="1">
            <a:off x="3219451" y="3174721"/>
            <a:ext cx="5376138" cy="2859634"/>
          </a:xfrm>
          <a:prstGeom prst="bentConnector3">
            <a:avLst>
              <a:gd name="adj1" fmla="val 83387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993684" y="866572"/>
            <a:ext cx="6853393" cy="271310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ata 22"/>
          <p:cNvSpPr/>
          <p:nvPr/>
        </p:nvSpPr>
        <p:spPr>
          <a:xfrm>
            <a:off x="288053" y="2655475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39330" y="2500824"/>
            <a:ext cx="4263678" cy="3494623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5093150" y="1936082"/>
            <a:ext cx="1388012" cy="750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941860" y="2569587"/>
            <a:ext cx="1271094" cy="2356834"/>
          </a:xfrm>
          <a:prstGeom prst="can">
            <a:avLst>
              <a:gd name="adj" fmla="val 135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160572" y="2868754"/>
            <a:ext cx="840781" cy="1754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ultidocument 18"/>
          <p:cNvSpPr/>
          <p:nvPr/>
        </p:nvSpPr>
        <p:spPr>
          <a:xfrm>
            <a:off x="718991" y="2871324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7105" y="3278214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1508147" y="2865994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05850" y="3271898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26" name="Elbow Connector 25"/>
          <p:cNvCxnSpPr/>
          <p:nvPr/>
        </p:nvCxnSpPr>
        <p:spPr>
          <a:xfrm>
            <a:off x="2497919" y="3223255"/>
            <a:ext cx="434457" cy="45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10" y="2603496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20459" y="2493775"/>
            <a:ext cx="11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viaappiadb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7056" y="333323"/>
            <a:ext cx="730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Client</a:t>
            </a:r>
            <a:endParaRPr lang="en-US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90" y="2047826"/>
            <a:ext cx="1260156" cy="586030"/>
          </a:xfrm>
          <a:prstGeom prst="rect">
            <a:avLst/>
          </a:prstGeom>
        </p:spPr>
      </p:pic>
      <p:sp>
        <p:nvSpPr>
          <p:cNvPr id="54" name="Flowchart: Document 53"/>
          <p:cNvSpPr/>
          <p:nvPr/>
        </p:nvSpPr>
        <p:spPr>
          <a:xfrm>
            <a:off x="7576458" y="2408223"/>
            <a:ext cx="1056114" cy="8222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46850" y="2438616"/>
            <a:ext cx="128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XML viewer configuration</a:t>
            </a:r>
          </a:p>
          <a:p>
            <a:pPr algn="ctr"/>
            <a:r>
              <a:rPr lang="nl-NL" sz="1400" dirty="0" smtClean="0"/>
              <a:t>file</a:t>
            </a:r>
            <a:endParaRPr lang="en-US" sz="1400" dirty="0"/>
          </a:p>
        </p:txBody>
      </p:sp>
      <p:cxnSp>
        <p:nvCxnSpPr>
          <p:cNvPr id="63" name="Elbow Connector 62"/>
          <p:cNvCxnSpPr>
            <a:stCxn id="33" idx="0"/>
          </p:cNvCxnSpPr>
          <p:nvPr/>
        </p:nvCxnSpPr>
        <p:spPr>
          <a:xfrm rot="5400000" flipH="1" flipV="1">
            <a:off x="3439139" y="934234"/>
            <a:ext cx="398620" cy="273456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6560763" y="1678637"/>
            <a:ext cx="642602" cy="611369"/>
          </a:xfrm>
          <a:prstGeom prst="bentConnector3">
            <a:avLst>
              <a:gd name="adj1" fmla="val 4124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6476356" y="2290006"/>
            <a:ext cx="1100102" cy="511546"/>
          </a:xfrm>
          <a:prstGeom prst="bentConnector3">
            <a:avLst>
              <a:gd name="adj1" fmla="val 3100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1803" y="2686110"/>
            <a:ext cx="547967" cy="7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8816" y="1664853"/>
            <a:ext cx="1646887" cy="92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Elbow Connector 81"/>
          <p:cNvCxnSpPr>
            <a:stCxn id="97" idx="5"/>
          </p:cNvCxnSpPr>
          <p:nvPr/>
        </p:nvCxnSpPr>
        <p:spPr>
          <a:xfrm>
            <a:off x="9255258" y="1511992"/>
            <a:ext cx="842184" cy="588088"/>
          </a:xfrm>
          <a:prstGeom prst="bentConnector3">
            <a:avLst>
              <a:gd name="adj1" fmla="val 50000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V="1">
            <a:off x="8560666" y="2100080"/>
            <a:ext cx="1536776" cy="586030"/>
          </a:xfrm>
          <a:prstGeom prst="bentConnector3">
            <a:avLst>
              <a:gd name="adj1" fmla="val 73234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4"/>
          </p:cNvCxnSpPr>
          <p:nvPr/>
        </p:nvCxnSpPr>
        <p:spPr>
          <a:xfrm flipV="1">
            <a:off x="4212954" y="2611993"/>
            <a:ext cx="6771542" cy="1136011"/>
          </a:xfrm>
          <a:prstGeom prst="bentConnector3">
            <a:avLst>
              <a:gd name="adj1" fmla="val 100000"/>
            </a:avLst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ata 63"/>
          <p:cNvSpPr/>
          <p:nvPr/>
        </p:nvSpPr>
        <p:spPr>
          <a:xfrm>
            <a:off x="292418" y="3818078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ultidocument 64"/>
          <p:cNvSpPr/>
          <p:nvPr/>
        </p:nvSpPr>
        <p:spPr>
          <a:xfrm>
            <a:off x="723356" y="4033927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87088" y="4424002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PC</a:t>
            </a:r>
          </a:p>
        </p:txBody>
      </p:sp>
      <p:sp>
        <p:nvSpPr>
          <p:cNvPr id="69" name="Flowchart: Multidocument 68"/>
          <p:cNvSpPr/>
          <p:nvPr/>
        </p:nvSpPr>
        <p:spPr>
          <a:xfrm>
            <a:off x="1512512" y="4028597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410215" y="4434501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cxnSp>
        <p:nvCxnSpPr>
          <p:cNvPr id="71" name="Elbow Connector 25"/>
          <p:cNvCxnSpPr/>
          <p:nvPr/>
        </p:nvCxnSpPr>
        <p:spPr>
          <a:xfrm>
            <a:off x="2502284" y="4385858"/>
            <a:ext cx="434457" cy="45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375" y="3766099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(POTREE)</a:t>
            </a:r>
            <a:endParaRPr lang="en-US" dirty="0"/>
          </a:p>
        </p:txBody>
      </p:sp>
      <p:sp>
        <p:nvSpPr>
          <p:cNvPr id="97" name="Flowchart: Data 96"/>
          <p:cNvSpPr/>
          <p:nvPr/>
        </p:nvSpPr>
        <p:spPr>
          <a:xfrm>
            <a:off x="7045392" y="979189"/>
            <a:ext cx="2455407" cy="1065605"/>
          </a:xfrm>
          <a:prstGeom prst="flowChartInputOutpu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Multidocument 97"/>
          <p:cNvSpPr/>
          <p:nvPr/>
        </p:nvSpPr>
        <p:spPr>
          <a:xfrm>
            <a:off x="7476330" y="1195038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374444" y="1601928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OSGB</a:t>
            </a:r>
          </a:p>
        </p:txBody>
      </p:sp>
      <p:sp>
        <p:nvSpPr>
          <p:cNvPr id="100" name="Flowchart: Multidocument 99"/>
          <p:cNvSpPr/>
          <p:nvPr/>
        </p:nvSpPr>
        <p:spPr>
          <a:xfrm>
            <a:off x="8265486" y="1189708"/>
            <a:ext cx="683007" cy="8261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163189" y="1595612"/>
            <a:ext cx="84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META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72974" y="908524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(OSG)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5005730" y="4048978"/>
            <a:ext cx="6883244" cy="2495295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Document 126"/>
          <p:cNvSpPr/>
          <p:nvPr/>
        </p:nvSpPr>
        <p:spPr>
          <a:xfrm>
            <a:off x="5291095" y="4267844"/>
            <a:ext cx="1056114" cy="8222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270257" y="4292882"/>
            <a:ext cx="118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JSON viewer configuration</a:t>
            </a:r>
          </a:p>
          <a:p>
            <a:pPr algn="ctr"/>
            <a:r>
              <a:rPr lang="nl-NL" sz="1400" dirty="0" smtClean="0"/>
              <a:t>file</a:t>
            </a:r>
            <a:endParaRPr lang="en-US" sz="1400" dirty="0"/>
          </a:p>
        </p:txBody>
      </p:sp>
      <p:cxnSp>
        <p:nvCxnSpPr>
          <p:cNvPr id="134" name="Elbow Connector 133"/>
          <p:cNvCxnSpPr/>
          <p:nvPr/>
        </p:nvCxnSpPr>
        <p:spPr>
          <a:xfrm flipV="1">
            <a:off x="5013680" y="6138353"/>
            <a:ext cx="2909161" cy="734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6336527" y="4634189"/>
            <a:ext cx="1602974" cy="5414"/>
          </a:xfrm>
          <a:prstGeom prst="straightConnector1">
            <a:avLst/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33544" y="5791867"/>
            <a:ext cx="338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Converted data (POTREE)</a:t>
            </a:r>
            <a:endParaRPr lang="en-US" dirty="0"/>
          </a:p>
        </p:txBody>
      </p:sp>
      <p:cxnSp>
        <p:nvCxnSpPr>
          <p:cNvPr id="145" name="Elbow Connector 144"/>
          <p:cNvCxnSpPr>
            <a:stCxn id="73" idx="2"/>
          </p:cNvCxnSpPr>
          <p:nvPr/>
        </p:nvCxnSpPr>
        <p:spPr>
          <a:xfrm rot="16200000" flipH="1">
            <a:off x="3032003" y="4154137"/>
            <a:ext cx="216746" cy="3746611"/>
          </a:xfrm>
          <a:prstGeom prst="bentConnector2">
            <a:avLst/>
          </a:prstGeom>
          <a:ln w="508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9" name="Picture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90" y="4290835"/>
            <a:ext cx="3798924" cy="2068524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9040750" y="4013875"/>
            <a:ext cx="138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WEB application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978586" y="1128068"/>
            <a:ext cx="195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Windows desktop application</a:t>
            </a:r>
          </a:p>
        </p:txBody>
      </p:sp>
      <p:cxnSp>
        <p:nvCxnSpPr>
          <p:cNvPr id="52" name="Elbow Connector 51"/>
          <p:cNvCxnSpPr/>
          <p:nvPr/>
        </p:nvCxnSpPr>
        <p:spPr>
          <a:xfrm>
            <a:off x="4212954" y="4662214"/>
            <a:ext cx="1088764" cy="0"/>
          </a:xfrm>
          <a:prstGeom prst="straightConnector1">
            <a:avLst/>
          </a:prstGeom>
          <a:ln w="50800" cmpd="dbl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573065" y="5169042"/>
            <a:ext cx="1388012" cy="750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64" idx="3"/>
            <a:endCxn id="73" idx="0"/>
          </p:cNvCxnSpPr>
          <p:nvPr/>
        </p:nvCxnSpPr>
        <p:spPr>
          <a:xfrm flipH="1">
            <a:off x="1267071" y="4883683"/>
            <a:ext cx="7510" cy="285359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3" y="5535123"/>
            <a:ext cx="1254835" cy="25805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77045" y="5223821"/>
            <a:ext cx="138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WEB server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168" y="1542957"/>
            <a:ext cx="558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Via Appia Linux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03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ultidocument 18"/>
          <p:cNvSpPr/>
          <p:nvPr/>
        </p:nvSpPr>
        <p:spPr>
          <a:xfrm>
            <a:off x="5126191" y="117411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4958767" y="1434099"/>
            <a:ext cx="112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PC</a:t>
            </a:r>
          </a:p>
          <a:p>
            <a:pPr algn="ctr"/>
            <a:r>
              <a:rPr lang="nl-NL" sz="1200" dirty="0" smtClean="0"/>
              <a:t>(LAS)</a:t>
            </a:r>
            <a:endParaRPr lang="en-US" sz="1200" dirty="0"/>
          </a:p>
        </p:txBody>
      </p:sp>
      <p:sp>
        <p:nvSpPr>
          <p:cNvPr id="23" name="Flowchart: Multidocument 22"/>
          <p:cNvSpPr/>
          <p:nvPr/>
        </p:nvSpPr>
        <p:spPr>
          <a:xfrm>
            <a:off x="953348" y="1692455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981" y="1943261"/>
            <a:ext cx="112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PICS</a:t>
            </a:r>
          </a:p>
          <a:p>
            <a:pPr algn="ctr"/>
            <a:r>
              <a:rPr lang="nl-NL" sz="1200" dirty="0" smtClean="0"/>
              <a:t>(PNG,JPEG)</a:t>
            </a:r>
            <a:endParaRPr lang="en-US" sz="1200" dirty="0"/>
          </a:p>
        </p:txBody>
      </p:sp>
      <p:sp>
        <p:nvSpPr>
          <p:cNvPr id="56" name="Flowchart: Process 55"/>
          <p:cNvSpPr/>
          <p:nvPr/>
        </p:nvSpPr>
        <p:spPr>
          <a:xfrm>
            <a:off x="2506021" y="1857141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Automatic image-based modeling</a:t>
            </a:r>
            <a:endParaRPr lang="en-US" sz="1600" dirty="0"/>
          </a:p>
        </p:txBody>
      </p:sp>
      <p:sp>
        <p:nvSpPr>
          <p:cNvPr id="57" name="Flowchart: Multidocument 56"/>
          <p:cNvSpPr/>
          <p:nvPr/>
        </p:nvSpPr>
        <p:spPr>
          <a:xfrm>
            <a:off x="5080746" y="2477285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/>
          <p:cNvSpPr txBox="1"/>
          <p:nvPr/>
        </p:nvSpPr>
        <p:spPr>
          <a:xfrm>
            <a:off x="4913322" y="2737268"/>
            <a:ext cx="112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MESH</a:t>
            </a:r>
          </a:p>
          <a:p>
            <a:pPr algn="ctr"/>
            <a:r>
              <a:rPr lang="nl-NL" sz="1200" dirty="0" smtClean="0"/>
              <a:t>(OBJ)</a:t>
            </a:r>
            <a:endParaRPr lang="en-US" sz="1200" dirty="0"/>
          </a:p>
        </p:txBody>
      </p:sp>
      <p:sp>
        <p:nvSpPr>
          <p:cNvPr id="59" name="Flowchart: Process 58"/>
          <p:cNvSpPr/>
          <p:nvPr/>
        </p:nvSpPr>
        <p:spPr>
          <a:xfrm>
            <a:off x="6968578" y="1781825"/>
            <a:ext cx="1470342" cy="695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Automatic alignment</a:t>
            </a:r>
            <a:endParaRPr lang="en-US" sz="1600" dirty="0"/>
          </a:p>
        </p:txBody>
      </p:sp>
      <p:sp>
        <p:nvSpPr>
          <p:cNvPr id="60" name="Flowchart: Multidocument 59"/>
          <p:cNvSpPr/>
          <p:nvPr/>
        </p:nvSpPr>
        <p:spPr>
          <a:xfrm>
            <a:off x="9556575" y="1174116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/>
          <p:cNvSpPr txBox="1"/>
          <p:nvPr/>
        </p:nvSpPr>
        <p:spPr>
          <a:xfrm>
            <a:off x="9389151" y="1434099"/>
            <a:ext cx="112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PC</a:t>
            </a:r>
          </a:p>
          <a:p>
            <a:pPr algn="ctr"/>
            <a:r>
              <a:rPr lang="nl-NL" sz="1200" dirty="0" smtClean="0"/>
              <a:t>(LAS)</a:t>
            </a:r>
            <a:endParaRPr lang="en-US" sz="1200" dirty="0"/>
          </a:p>
        </p:txBody>
      </p:sp>
      <p:sp>
        <p:nvSpPr>
          <p:cNvPr id="62" name="Flowchart: Multidocument 61"/>
          <p:cNvSpPr/>
          <p:nvPr/>
        </p:nvSpPr>
        <p:spPr>
          <a:xfrm>
            <a:off x="9511130" y="2477285"/>
            <a:ext cx="901522" cy="10431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9343706" y="2737268"/>
            <a:ext cx="112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MESH</a:t>
            </a:r>
          </a:p>
          <a:p>
            <a:pPr algn="ctr"/>
            <a:r>
              <a:rPr lang="nl-NL" sz="1200" dirty="0" smtClean="0"/>
              <a:t>(OBJ)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1890443" y="2174094"/>
            <a:ext cx="593450" cy="39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060770" y="1692455"/>
            <a:ext cx="1013905" cy="532594"/>
          </a:xfrm>
          <a:prstGeom prst="bentConnector3">
            <a:avLst>
              <a:gd name="adj1" fmla="val 4327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3976363" y="2225048"/>
            <a:ext cx="1064158" cy="50896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59" idx="1"/>
          </p:cNvCxnSpPr>
          <p:nvPr/>
        </p:nvCxnSpPr>
        <p:spPr>
          <a:xfrm>
            <a:off x="6105224" y="1665444"/>
            <a:ext cx="863354" cy="46411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59" idx="1"/>
          </p:cNvCxnSpPr>
          <p:nvPr/>
        </p:nvCxnSpPr>
        <p:spPr>
          <a:xfrm flipV="1">
            <a:off x="6033784" y="2129555"/>
            <a:ext cx="934794" cy="607713"/>
          </a:xfrm>
          <a:prstGeom prst="bentConnector3">
            <a:avLst>
              <a:gd name="adj1" fmla="val 5438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8523327" y="1690209"/>
            <a:ext cx="1013905" cy="532594"/>
          </a:xfrm>
          <a:prstGeom prst="bentConnector3">
            <a:avLst>
              <a:gd name="adj1" fmla="val 4327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>
            <a:off x="8438920" y="2222802"/>
            <a:ext cx="1064158" cy="50896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9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132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Martinez Rubi</dc:creator>
  <cp:lastModifiedBy>Oscar Martinez Rubi</cp:lastModifiedBy>
  <cp:revision>68</cp:revision>
  <dcterms:created xsi:type="dcterms:W3CDTF">2014-11-18T12:22:59Z</dcterms:created>
  <dcterms:modified xsi:type="dcterms:W3CDTF">2015-04-28T13:16:00Z</dcterms:modified>
</cp:coreProperties>
</file>