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2E48-D1B8-466A-A3E3-08AA69DCD239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ata 34"/>
          <p:cNvSpPr/>
          <p:nvPr/>
        </p:nvSpPr>
        <p:spPr>
          <a:xfrm>
            <a:off x="3078668" y="4514707"/>
            <a:ext cx="3240966" cy="1345603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ata 53"/>
          <p:cNvSpPr/>
          <p:nvPr/>
        </p:nvSpPr>
        <p:spPr>
          <a:xfrm>
            <a:off x="-88273" y="5214579"/>
            <a:ext cx="3240966" cy="1345603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Converted data (POTREE)</a:t>
            </a:r>
            <a:endParaRPr lang="en-US" dirty="0"/>
          </a:p>
        </p:txBody>
      </p:sp>
      <p:sp>
        <p:nvSpPr>
          <p:cNvPr id="26" name="Flowchart: Data 25"/>
          <p:cNvSpPr/>
          <p:nvPr/>
        </p:nvSpPr>
        <p:spPr>
          <a:xfrm>
            <a:off x="218933" y="450761"/>
            <a:ext cx="7379599" cy="2343954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7743158" y="1556135"/>
            <a:ext cx="1712890" cy="2356834"/>
          </a:xfrm>
          <a:prstGeom prst="can">
            <a:avLst>
              <a:gd name="adj" fmla="val 135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8024346" y="1944407"/>
            <a:ext cx="1120462" cy="17047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7412371" y="5610860"/>
            <a:ext cx="991674" cy="1109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1326517" y="1159097"/>
            <a:ext cx="1506828" cy="1326524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97697" y="809137"/>
            <a:ext cx="142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BACKGROUND</a:t>
            </a:r>
            <a:endParaRPr lang="en-US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1622731" y="130076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5307" y="1560749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(LAS)</a:t>
            </a:r>
            <a:endParaRPr lang="en-US" sz="1400" dirty="0"/>
          </a:p>
        </p:txBody>
      </p:sp>
      <p:sp>
        <p:nvSpPr>
          <p:cNvPr id="17" name="Flowchart: Data 16"/>
          <p:cNvSpPr/>
          <p:nvPr/>
        </p:nvSpPr>
        <p:spPr>
          <a:xfrm>
            <a:off x="2676653" y="1159097"/>
            <a:ext cx="4252178" cy="1326524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9533" y="840653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 </a:t>
            </a:r>
            <a:endParaRPr lang="en-US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3372109" y="130076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4685" y="1560749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(LAS)</a:t>
            </a:r>
            <a:endParaRPr lang="en-US" sz="1400" dirty="0"/>
          </a:p>
        </p:txBody>
      </p:sp>
      <p:sp>
        <p:nvSpPr>
          <p:cNvPr id="21" name="Flowchart: Multidocument 20"/>
          <p:cNvSpPr/>
          <p:nvPr/>
        </p:nvSpPr>
        <p:spPr>
          <a:xfrm>
            <a:off x="4400271" y="1298618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32847" y="1558601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MESH</a:t>
            </a:r>
          </a:p>
          <a:p>
            <a:pPr algn="ctr"/>
            <a:r>
              <a:rPr lang="nl-NL" sz="1400" dirty="0" smtClean="0"/>
              <a:t>(OBJ)</a:t>
            </a:r>
            <a:endParaRPr lang="en-US" sz="1400" dirty="0"/>
          </a:p>
        </p:txBody>
      </p:sp>
      <p:sp>
        <p:nvSpPr>
          <p:cNvPr id="23" name="Flowchart: Multidocument 22"/>
          <p:cNvSpPr/>
          <p:nvPr/>
        </p:nvSpPr>
        <p:spPr>
          <a:xfrm>
            <a:off x="5428434" y="1296470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61010" y="1556453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PICS</a:t>
            </a:r>
          </a:p>
          <a:p>
            <a:pPr algn="ctr"/>
            <a:r>
              <a:rPr lang="nl-NL" sz="1400" dirty="0" smtClean="0"/>
              <a:t>(PNG,JPEG)</a:t>
            </a:r>
            <a:endParaRPr lang="en-US" sz="1400" dirty="0"/>
          </a:p>
        </p:txBody>
      </p:sp>
      <p:sp>
        <p:nvSpPr>
          <p:cNvPr id="25" name="Flowchart: Process 24"/>
          <p:cNvSpPr/>
          <p:nvPr/>
        </p:nvSpPr>
        <p:spPr>
          <a:xfrm>
            <a:off x="3954777" y="3373970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OSG Converter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14683" y="2794715"/>
            <a:ext cx="0" cy="5931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ultidocument 30"/>
          <p:cNvSpPr/>
          <p:nvPr/>
        </p:nvSpPr>
        <p:spPr>
          <a:xfrm>
            <a:off x="3697598" y="478055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34930" y="5038189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33" name="Flowchart: Multidocument 32"/>
          <p:cNvSpPr/>
          <p:nvPr/>
        </p:nvSpPr>
        <p:spPr>
          <a:xfrm>
            <a:off x="4807817" y="4772088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22525" y="5038188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 flipH="1">
            <a:off x="4699151" y="4091804"/>
            <a:ext cx="10187" cy="42290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713380" y="5610860"/>
            <a:ext cx="991674" cy="1109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47976" y="5647542"/>
            <a:ext cx="11204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</a:t>
            </a:r>
          </a:p>
          <a:p>
            <a:pPr algn="ctr"/>
            <a:r>
              <a:rPr lang="nl-NL" sz="1400" dirty="0" smtClean="0"/>
              <a:t>footprints &amp; altitude range</a:t>
            </a:r>
            <a:endParaRPr lang="nl-NL" sz="1400" dirty="0" smtClean="0"/>
          </a:p>
          <a:p>
            <a:pPr algn="ctr"/>
            <a:endParaRPr lang="en-US" sz="1400" dirty="0"/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6265611" y="2942366"/>
            <a:ext cx="1775785" cy="1718495"/>
          </a:xfrm>
          <a:prstGeom prst="bentConnector3">
            <a:avLst>
              <a:gd name="adj1" fmla="val 32836"/>
            </a:avLst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5"/>
          </p:cNvCxnSpPr>
          <p:nvPr/>
        </p:nvCxnSpPr>
        <p:spPr>
          <a:xfrm>
            <a:off x="6860572" y="1622738"/>
            <a:ext cx="1162751" cy="68170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0"/>
          </p:cNvCxnSpPr>
          <p:nvPr/>
        </p:nvCxnSpPr>
        <p:spPr>
          <a:xfrm rot="5400000" flipH="1" flipV="1">
            <a:off x="7270818" y="4311004"/>
            <a:ext cx="1937246" cy="662467"/>
          </a:xfrm>
          <a:prstGeom prst="bentConnector3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0"/>
          </p:cNvCxnSpPr>
          <p:nvPr/>
        </p:nvCxnSpPr>
        <p:spPr>
          <a:xfrm rot="16200000" flipV="1">
            <a:off x="7921323" y="4322966"/>
            <a:ext cx="1937246" cy="638542"/>
          </a:xfrm>
          <a:prstGeom prst="bentConnector3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55263" y="4494796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03459" y="1519727"/>
            <a:ext cx="11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viaappiadb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01301" y="542251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Acquisition data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8489826" y="4757063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MSA-&gt;PSQL</a:t>
            </a:r>
          </a:p>
          <a:p>
            <a:pPr algn="ctr"/>
            <a:r>
              <a:rPr lang="nl-NL" dirty="0" smtClean="0"/>
              <a:t>Converter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62673" y="5638332"/>
            <a:ext cx="112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</a:t>
            </a:r>
          </a:p>
          <a:p>
            <a:pPr algn="ctr"/>
            <a:r>
              <a:rPr lang="nl-NL" sz="1400" dirty="0" smtClean="0"/>
              <a:t>Attribute Microsoft Access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909360" y="2485621"/>
            <a:ext cx="32684" cy="14099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1149478" y="3912969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POTREE</a:t>
            </a:r>
            <a:r>
              <a:rPr lang="nl-NL" dirty="0" smtClean="0"/>
              <a:t> </a:t>
            </a:r>
            <a:r>
              <a:rPr lang="nl-NL" dirty="0" smtClean="0"/>
              <a:t>Converter</a:t>
            </a:r>
            <a:endParaRPr lang="en-US" dirty="0"/>
          </a:p>
        </p:txBody>
      </p:sp>
      <p:sp>
        <p:nvSpPr>
          <p:cNvPr id="47" name="Flowchart: Multidocument 46"/>
          <p:cNvSpPr/>
          <p:nvPr/>
        </p:nvSpPr>
        <p:spPr>
          <a:xfrm>
            <a:off x="530657" y="5471961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67989" y="5738061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(LAS)</a:t>
            </a:r>
            <a:endParaRPr lang="nl-NL" sz="1400" dirty="0" smtClean="0"/>
          </a:p>
        </p:txBody>
      </p:sp>
      <p:sp>
        <p:nvSpPr>
          <p:cNvPr id="52" name="Flowchart: Multidocument 51"/>
          <p:cNvSpPr/>
          <p:nvPr/>
        </p:nvSpPr>
        <p:spPr>
          <a:xfrm>
            <a:off x="1640876" y="5471960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455584" y="5738060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72842" y="4621465"/>
            <a:ext cx="0" cy="5931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9" idx="2"/>
          </p:cNvCxnSpPr>
          <p:nvPr/>
        </p:nvCxnSpPr>
        <p:spPr>
          <a:xfrm rot="5400000">
            <a:off x="2240217" y="2375630"/>
            <a:ext cx="1591148" cy="1448781"/>
          </a:xfrm>
          <a:prstGeom prst="bent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20014" y="5188425"/>
            <a:ext cx="2025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Converted data (POTREE)</a:t>
            </a:r>
            <a:endParaRPr lang="en-US" sz="1400" dirty="0"/>
          </a:p>
        </p:txBody>
      </p:sp>
      <p:cxnSp>
        <p:nvCxnSpPr>
          <p:cNvPr id="91" name="Elbow Connector 90"/>
          <p:cNvCxnSpPr/>
          <p:nvPr/>
        </p:nvCxnSpPr>
        <p:spPr>
          <a:xfrm flipV="1">
            <a:off x="2682123" y="3372683"/>
            <a:ext cx="5376138" cy="2859634"/>
          </a:xfrm>
          <a:prstGeom prst="bentConnector3">
            <a:avLst>
              <a:gd name="adj1" fmla="val 83387"/>
            </a:avLst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4993684" y="866572"/>
            <a:ext cx="6853393" cy="271310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ata 22"/>
          <p:cNvSpPr/>
          <p:nvPr/>
        </p:nvSpPr>
        <p:spPr>
          <a:xfrm>
            <a:off x="288053" y="2655475"/>
            <a:ext cx="2455407" cy="1065605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39330" y="2500825"/>
            <a:ext cx="4263678" cy="2532728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5093150" y="1936082"/>
            <a:ext cx="1388012" cy="750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941860" y="2569587"/>
            <a:ext cx="1271094" cy="2356834"/>
          </a:xfrm>
          <a:prstGeom prst="can">
            <a:avLst>
              <a:gd name="adj" fmla="val 135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160572" y="2868754"/>
            <a:ext cx="840781" cy="17547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ultidocument 18"/>
          <p:cNvSpPr/>
          <p:nvPr/>
        </p:nvSpPr>
        <p:spPr>
          <a:xfrm>
            <a:off x="718991" y="2871324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7105" y="3278214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1508147" y="2865994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05850" y="3271898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26" name="Elbow Connector 25"/>
          <p:cNvCxnSpPr/>
          <p:nvPr/>
        </p:nvCxnSpPr>
        <p:spPr>
          <a:xfrm>
            <a:off x="2497919" y="3223255"/>
            <a:ext cx="434457" cy="455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010" y="2603496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</a:t>
            </a:r>
            <a:r>
              <a:rPr lang="nl-NL" sz="1400" dirty="0" smtClean="0"/>
              <a:t>OSG)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20459" y="2493775"/>
            <a:ext cx="11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viaappiadb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595041" y="1939705"/>
            <a:ext cx="558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Via Appia Linux 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7056" y="249305"/>
            <a:ext cx="730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Client (</a:t>
            </a:r>
            <a:r>
              <a:rPr lang="nl-NL" i="1" dirty="0" smtClean="0"/>
              <a:t>launcher</a:t>
            </a:r>
            <a:r>
              <a:rPr lang="nl-NL" dirty="0" smtClean="0"/>
              <a:t> tool)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90" y="2047826"/>
            <a:ext cx="1260156" cy="586030"/>
          </a:xfrm>
          <a:prstGeom prst="rect">
            <a:avLst/>
          </a:prstGeom>
        </p:spPr>
      </p:pic>
      <p:sp>
        <p:nvSpPr>
          <p:cNvPr id="54" name="Flowchart: Document 53"/>
          <p:cNvSpPr/>
          <p:nvPr/>
        </p:nvSpPr>
        <p:spPr>
          <a:xfrm>
            <a:off x="7576458" y="2408223"/>
            <a:ext cx="1056114" cy="8222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46850" y="2438616"/>
            <a:ext cx="128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XML viewer </a:t>
            </a:r>
            <a:r>
              <a:rPr lang="nl-NL" sz="1400" dirty="0" smtClean="0"/>
              <a:t>configuration</a:t>
            </a:r>
          </a:p>
          <a:p>
            <a:pPr algn="ctr"/>
            <a:r>
              <a:rPr lang="nl-NL" sz="1400" dirty="0" smtClean="0"/>
              <a:t>file</a:t>
            </a:r>
            <a:endParaRPr lang="en-US" sz="1400" dirty="0"/>
          </a:p>
        </p:txBody>
      </p:sp>
      <p:cxnSp>
        <p:nvCxnSpPr>
          <p:cNvPr id="63" name="Elbow Connector 62"/>
          <p:cNvCxnSpPr>
            <a:stCxn id="31" idx="0"/>
          </p:cNvCxnSpPr>
          <p:nvPr/>
        </p:nvCxnSpPr>
        <p:spPr>
          <a:xfrm rot="5400000" flipH="1" flipV="1">
            <a:off x="4100916" y="1588962"/>
            <a:ext cx="391573" cy="141805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6560763" y="1678637"/>
            <a:ext cx="642602" cy="611369"/>
          </a:xfrm>
          <a:prstGeom prst="bentConnector3">
            <a:avLst>
              <a:gd name="adj1" fmla="val 4124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6476356" y="2290006"/>
            <a:ext cx="1100102" cy="511546"/>
          </a:xfrm>
          <a:prstGeom prst="bentConnector3">
            <a:avLst>
              <a:gd name="adj1" fmla="val 3100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1803" y="2686110"/>
            <a:ext cx="547967" cy="7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8816" y="1664853"/>
            <a:ext cx="1646887" cy="92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Elbow Connector 81"/>
          <p:cNvCxnSpPr>
            <a:stCxn id="97" idx="5"/>
          </p:cNvCxnSpPr>
          <p:nvPr/>
        </p:nvCxnSpPr>
        <p:spPr>
          <a:xfrm>
            <a:off x="9255258" y="1511992"/>
            <a:ext cx="842184" cy="588088"/>
          </a:xfrm>
          <a:prstGeom prst="bentConnector3">
            <a:avLst>
              <a:gd name="adj1" fmla="val 50000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flipV="1">
            <a:off x="8560666" y="2100080"/>
            <a:ext cx="1536776" cy="586030"/>
          </a:xfrm>
          <a:prstGeom prst="bentConnector3">
            <a:avLst>
              <a:gd name="adj1" fmla="val 73234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3" idx="3"/>
          </p:cNvCxnSpPr>
          <p:nvPr/>
        </p:nvCxnSpPr>
        <p:spPr>
          <a:xfrm flipV="1">
            <a:off x="4403008" y="2611993"/>
            <a:ext cx="6581488" cy="1155196"/>
          </a:xfrm>
          <a:prstGeom prst="bentConnector3">
            <a:avLst>
              <a:gd name="adj1" fmla="val 100042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ata 63"/>
          <p:cNvSpPr/>
          <p:nvPr/>
        </p:nvSpPr>
        <p:spPr>
          <a:xfrm>
            <a:off x="292418" y="3818078"/>
            <a:ext cx="2455407" cy="1065605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ultidocument 64"/>
          <p:cNvSpPr/>
          <p:nvPr/>
        </p:nvSpPr>
        <p:spPr>
          <a:xfrm>
            <a:off x="723356" y="4033927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87088" y="4424002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  <a:endParaRPr lang="nl-NL" sz="1400" dirty="0" smtClean="0"/>
          </a:p>
        </p:txBody>
      </p:sp>
      <p:sp>
        <p:nvSpPr>
          <p:cNvPr id="69" name="Flowchart: Multidocument 68"/>
          <p:cNvSpPr/>
          <p:nvPr/>
        </p:nvSpPr>
        <p:spPr>
          <a:xfrm>
            <a:off x="1512512" y="4028597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410215" y="4434501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71" name="Elbow Connector 25"/>
          <p:cNvCxnSpPr/>
          <p:nvPr/>
        </p:nvCxnSpPr>
        <p:spPr>
          <a:xfrm>
            <a:off x="2502284" y="4385858"/>
            <a:ext cx="434457" cy="455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0375" y="3766099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</a:t>
            </a:r>
            <a:r>
              <a:rPr lang="nl-NL" sz="1400" dirty="0" smtClean="0"/>
              <a:t>(</a:t>
            </a:r>
            <a:r>
              <a:rPr lang="nl-NL" sz="1400" dirty="0" smtClean="0"/>
              <a:t>POTREE</a:t>
            </a:r>
            <a:r>
              <a:rPr lang="nl-NL" sz="1400" dirty="0" smtClean="0"/>
              <a:t>)</a:t>
            </a:r>
            <a:endParaRPr lang="en-US" dirty="0"/>
          </a:p>
        </p:txBody>
      </p:sp>
      <p:sp>
        <p:nvSpPr>
          <p:cNvPr id="97" name="Flowchart: Data 96"/>
          <p:cNvSpPr/>
          <p:nvPr/>
        </p:nvSpPr>
        <p:spPr>
          <a:xfrm>
            <a:off x="7045392" y="979189"/>
            <a:ext cx="2455407" cy="1065605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Multidocument 97"/>
          <p:cNvSpPr/>
          <p:nvPr/>
        </p:nvSpPr>
        <p:spPr>
          <a:xfrm>
            <a:off x="7476330" y="1195038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374444" y="1601928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100" name="Flowchart: Multidocument 99"/>
          <p:cNvSpPr/>
          <p:nvPr/>
        </p:nvSpPr>
        <p:spPr>
          <a:xfrm>
            <a:off x="8265486" y="1189708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163189" y="1595612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672974" y="908524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</a:t>
            </a:r>
            <a:r>
              <a:rPr lang="nl-NL" sz="1400" dirty="0" smtClean="0"/>
              <a:t>OSG)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5005731" y="4057905"/>
            <a:ext cx="6883244" cy="2495295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Document 126"/>
          <p:cNvSpPr/>
          <p:nvPr/>
        </p:nvSpPr>
        <p:spPr>
          <a:xfrm>
            <a:off x="5271702" y="5452576"/>
            <a:ext cx="1056114" cy="8222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193776" y="5477016"/>
            <a:ext cx="128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JSON viewer configuration</a:t>
            </a:r>
          </a:p>
          <a:p>
            <a:pPr algn="ctr"/>
            <a:r>
              <a:rPr lang="nl-NL" sz="1400" dirty="0" smtClean="0"/>
              <a:t>file</a:t>
            </a:r>
            <a:endParaRPr lang="en-US" sz="1400" dirty="0"/>
          </a:p>
        </p:txBody>
      </p:sp>
      <p:cxnSp>
        <p:nvCxnSpPr>
          <p:cNvPr id="134" name="Elbow Connector 133"/>
          <p:cNvCxnSpPr/>
          <p:nvPr/>
        </p:nvCxnSpPr>
        <p:spPr>
          <a:xfrm flipV="1">
            <a:off x="5005730" y="5219806"/>
            <a:ext cx="2909161" cy="7341"/>
          </a:xfrm>
          <a:prstGeom prst="straightConnector1">
            <a:avLst/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flipV="1">
            <a:off x="6327816" y="5778369"/>
            <a:ext cx="1602974" cy="5414"/>
          </a:xfrm>
          <a:prstGeom prst="straightConnector1">
            <a:avLst/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698843" y="4899116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</a:t>
            </a:r>
            <a:r>
              <a:rPr lang="nl-NL" sz="1400" dirty="0" smtClean="0"/>
              <a:t>(POTREE)</a:t>
            </a:r>
            <a:endParaRPr lang="en-US" dirty="0"/>
          </a:p>
        </p:txBody>
      </p:sp>
      <p:cxnSp>
        <p:nvCxnSpPr>
          <p:cNvPr id="145" name="Elbow Connector 144"/>
          <p:cNvCxnSpPr/>
          <p:nvPr/>
        </p:nvCxnSpPr>
        <p:spPr>
          <a:xfrm>
            <a:off x="1780658" y="5063242"/>
            <a:ext cx="3209174" cy="173250"/>
          </a:xfrm>
          <a:prstGeom prst="bentConnector3">
            <a:avLst>
              <a:gd name="adj1" fmla="val -818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90" y="4290835"/>
            <a:ext cx="3798924" cy="2068524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9040750" y="4013875"/>
            <a:ext cx="138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WEB browser</a:t>
            </a:r>
            <a:endParaRPr lang="nl-NL" sz="14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10211230" y="1186624"/>
            <a:ext cx="138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Windows machine</a:t>
            </a:r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14203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108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Martinez Rubi</dc:creator>
  <cp:lastModifiedBy>Elena Ranguelova</cp:lastModifiedBy>
  <cp:revision>50</cp:revision>
  <dcterms:created xsi:type="dcterms:W3CDTF">2014-11-18T12:22:59Z</dcterms:created>
  <dcterms:modified xsi:type="dcterms:W3CDTF">2015-03-17T16:15:38Z</dcterms:modified>
</cp:coreProperties>
</file>