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2E48-D1B8-466A-A3E3-08AA69DCD23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ata 25"/>
          <p:cNvSpPr/>
          <p:nvPr/>
        </p:nvSpPr>
        <p:spPr>
          <a:xfrm>
            <a:off x="218933" y="450761"/>
            <a:ext cx="7379599" cy="2343954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743158" y="1556135"/>
            <a:ext cx="1712890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8010444" y="2895205"/>
            <a:ext cx="1120462" cy="778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3323" y="3098878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Attribute Data</a:t>
            </a:r>
            <a:endParaRPr lang="en-US" sz="1400" dirty="0"/>
          </a:p>
        </p:txBody>
      </p:sp>
      <p:sp>
        <p:nvSpPr>
          <p:cNvPr id="6" name="Can 5"/>
          <p:cNvSpPr/>
          <p:nvPr/>
        </p:nvSpPr>
        <p:spPr>
          <a:xfrm>
            <a:off x="8024346" y="1944408"/>
            <a:ext cx="1120462" cy="778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36342" y="2160960"/>
            <a:ext cx="127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Management Data</a:t>
            </a:r>
            <a:endParaRPr lang="en-US" sz="1400" dirty="0"/>
          </a:p>
        </p:txBody>
      </p:sp>
      <p:sp>
        <p:nvSpPr>
          <p:cNvPr id="10" name="Flowchart: Document 9"/>
          <p:cNvSpPr/>
          <p:nvPr/>
        </p:nvSpPr>
        <p:spPr>
          <a:xfrm>
            <a:off x="7412371" y="5610860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1326517" y="1159097"/>
            <a:ext cx="150682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3944" y="673226"/>
            <a:ext cx="142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BACKGROUND (Low-Resolution)</a:t>
            </a:r>
            <a:endParaRPr lang="en-US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1622731" y="130076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5307" y="156074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LAS</a:t>
            </a:r>
            <a:endParaRPr lang="en-US" sz="1400" dirty="0"/>
          </a:p>
        </p:txBody>
      </p:sp>
      <p:sp>
        <p:nvSpPr>
          <p:cNvPr id="17" name="Flowchart: Data 16"/>
          <p:cNvSpPr/>
          <p:nvPr/>
        </p:nvSpPr>
        <p:spPr>
          <a:xfrm>
            <a:off x="2676653" y="1159097"/>
            <a:ext cx="425217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9533" y="840653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 (High-Resolution)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3372109" y="130076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4685" y="156074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LAS</a:t>
            </a:r>
            <a:endParaRPr lang="en-US" sz="1400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4400271" y="129861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32847" y="1558601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MESH</a:t>
            </a:r>
          </a:p>
          <a:p>
            <a:pPr algn="ctr"/>
            <a:r>
              <a:rPr lang="nl-NL" sz="1400" dirty="0" smtClean="0"/>
              <a:t>OBJ</a:t>
            </a:r>
            <a:endParaRPr lang="en-US" sz="14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5428434" y="1296470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61010" y="1556453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PICS</a:t>
            </a:r>
          </a:p>
          <a:p>
            <a:pPr algn="ctr"/>
            <a:r>
              <a:rPr lang="nl-NL" sz="1400" dirty="0" smtClean="0"/>
              <a:t>PNG,JPEG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2575769" y="3387829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OSG Converter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3310940" y="2794715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/>
          <p:cNvSpPr/>
          <p:nvPr/>
        </p:nvSpPr>
        <p:spPr>
          <a:xfrm>
            <a:off x="2301656" y="4845217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38988" y="5212921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33" name="Flowchart: Multidocument 32"/>
          <p:cNvSpPr/>
          <p:nvPr/>
        </p:nvSpPr>
        <p:spPr>
          <a:xfrm>
            <a:off x="3411875" y="484521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26583" y="5212920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35" name="Flowchart: Data 34"/>
          <p:cNvSpPr/>
          <p:nvPr/>
        </p:nvSpPr>
        <p:spPr>
          <a:xfrm>
            <a:off x="1682726" y="4689439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08592" y="4100664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713380" y="5610860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47976" y="5647542"/>
            <a:ext cx="112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2D footprints</a:t>
            </a:r>
          </a:p>
          <a:p>
            <a:pPr algn="ctr"/>
            <a:r>
              <a:rPr lang="nl-NL" sz="1400" dirty="0" smtClean="0"/>
              <a:t>SQL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5" idx="5"/>
            <a:endCxn id="7" idx="1"/>
          </p:cNvCxnSpPr>
          <p:nvPr/>
        </p:nvCxnSpPr>
        <p:spPr>
          <a:xfrm flipV="1">
            <a:off x="4599595" y="2422570"/>
            <a:ext cx="3336747" cy="2939671"/>
          </a:xfrm>
          <a:prstGeom prst="bentConnector3">
            <a:avLst>
              <a:gd name="adj1" fmla="val 84351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5"/>
            <a:endCxn id="7" idx="1"/>
          </p:cNvCxnSpPr>
          <p:nvPr/>
        </p:nvCxnSpPr>
        <p:spPr>
          <a:xfrm>
            <a:off x="6860572" y="1622738"/>
            <a:ext cx="1075770" cy="799832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0"/>
            <a:endCxn id="4" idx="3"/>
          </p:cNvCxnSpPr>
          <p:nvPr/>
        </p:nvCxnSpPr>
        <p:spPr>
          <a:xfrm rot="5400000" flipH="1" flipV="1">
            <a:off x="7270818" y="4311004"/>
            <a:ext cx="1937246" cy="662467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0"/>
            <a:endCxn id="4" idx="3"/>
          </p:cNvCxnSpPr>
          <p:nvPr/>
        </p:nvCxnSpPr>
        <p:spPr>
          <a:xfrm rot="16200000" flipV="1">
            <a:off x="7921323" y="4322966"/>
            <a:ext cx="1937246" cy="638542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13764" y="607208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23323" y="1309952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2099" y="155860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RAW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8489826" y="4757063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MSA-&gt;PSQL</a:t>
            </a:r>
          </a:p>
          <a:p>
            <a:pPr algn="ctr"/>
            <a:r>
              <a:rPr lang="nl-NL" dirty="0" smtClean="0"/>
              <a:t>Converter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2673" y="5638332"/>
            <a:ext cx="112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Attribute Microsoft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7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3467760" y="4216293"/>
            <a:ext cx="1867034" cy="975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747932" y="540480"/>
            <a:ext cx="1712890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015218" y="1879550"/>
            <a:ext cx="1120462" cy="778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8097" y="2083223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Attribute Data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4029120" y="928753"/>
            <a:ext cx="1120462" cy="778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1116" y="1145305"/>
            <a:ext cx="127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Management Data</a:t>
            </a:r>
            <a:endParaRPr lang="en-US" sz="1400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807772" y="1301083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5104" y="1668787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917991" y="1301082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32699" y="1668786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188842" y="1145305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3" idx="5"/>
            <a:endCxn id="8" idx="1"/>
          </p:cNvCxnSpPr>
          <p:nvPr/>
        </p:nvCxnSpPr>
        <p:spPr>
          <a:xfrm flipV="1">
            <a:off x="3105711" y="1406915"/>
            <a:ext cx="835405" cy="411192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80120" y="2527952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28097" y="294297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2039" y="282046"/>
            <a:ext cx="5584873" cy="2677911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039" y="-1917"/>
            <a:ext cx="558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Via Appia Linux server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319975" y="3327047"/>
            <a:ext cx="7301133" cy="3144091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19975" y="3018875"/>
            <a:ext cx="73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Windows user </a:t>
            </a:r>
            <a:r>
              <a:rPr lang="nl-NL" dirty="0" smtClean="0"/>
              <a:t>laptop/desktop (</a:t>
            </a:r>
            <a:r>
              <a:rPr lang="nl-NL" i="1" dirty="0" smtClean="0"/>
              <a:t>launcher</a:t>
            </a:r>
            <a:r>
              <a:rPr lang="nl-NL" dirty="0" smtClean="0"/>
              <a:t> tool)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0" y="4317963"/>
            <a:ext cx="1694051" cy="787811"/>
          </a:xfrm>
          <a:prstGeom prst="rect">
            <a:avLst/>
          </a:prstGeom>
        </p:spPr>
      </p:pic>
      <p:sp>
        <p:nvSpPr>
          <p:cNvPr id="48" name="Flowchart: Multidocument 47"/>
          <p:cNvSpPr/>
          <p:nvPr/>
        </p:nvSpPr>
        <p:spPr>
          <a:xfrm>
            <a:off x="6272229" y="3581277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09561" y="3948981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50" name="Flowchart: Multidocument 49"/>
          <p:cNvSpPr/>
          <p:nvPr/>
        </p:nvSpPr>
        <p:spPr>
          <a:xfrm>
            <a:off x="7382448" y="358127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97156" y="3948980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5653299" y="3425499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84337" y="4709670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6476615" y="5236683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313588" y="5362779"/>
            <a:ext cx="1330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XML viewer configuration file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33" idx="2"/>
          </p:cNvCxnSpPr>
          <p:nvPr/>
        </p:nvCxnSpPr>
        <p:spPr>
          <a:xfrm rot="16200000" flipH="1">
            <a:off x="2277522" y="3556911"/>
            <a:ext cx="1798894" cy="604986"/>
          </a:xfrm>
          <a:prstGeom prst="bentConnector3">
            <a:avLst>
              <a:gd name="adj1" fmla="val 10004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2" idx="2"/>
          </p:cNvCxnSpPr>
          <p:nvPr/>
        </p:nvCxnSpPr>
        <p:spPr>
          <a:xfrm flipV="1">
            <a:off x="5334794" y="4098301"/>
            <a:ext cx="642602" cy="611369"/>
          </a:xfrm>
          <a:prstGeom prst="bentConnector3">
            <a:avLst>
              <a:gd name="adj1" fmla="val 4124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5250387" y="4709670"/>
            <a:ext cx="1226228" cy="1029948"/>
          </a:xfrm>
          <a:prstGeom prst="bentConnector3">
            <a:avLst>
              <a:gd name="adj1" fmla="val 2820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02" y="4157176"/>
            <a:ext cx="1664783" cy="1664783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56924" y="4456435"/>
            <a:ext cx="203982" cy="40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2161" y="4442115"/>
            <a:ext cx="959592" cy="53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Elbow Connector 81"/>
          <p:cNvCxnSpPr>
            <a:stCxn id="52" idx="5"/>
          </p:cNvCxnSpPr>
          <p:nvPr/>
        </p:nvCxnSpPr>
        <p:spPr>
          <a:xfrm>
            <a:off x="8570168" y="4098301"/>
            <a:ext cx="266134" cy="672801"/>
          </a:xfrm>
          <a:prstGeom prst="bentConnector4">
            <a:avLst>
              <a:gd name="adj1" fmla="val 17382"/>
              <a:gd name="adj2" fmla="val 102295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7468289" y="4771102"/>
            <a:ext cx="1368013" cy="968516"/>
          </a:xfrm>
          <a:prstGeom prst="bentConnector3">
            <a:avLst>
              <a:gd name="adj1" fmla="val 82907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78" idx="0"/>
          </p:cNvCxnSpPr>
          <p:nvPr/>
        </p:nvCxnSpPr>
        <p:spPr>
          <a:xfrm>
            <a:off x="5179494" y="2276190"/>
            <a:ext cx="4489200" cy="1880986"/>
          </a:xfrm>
          <a:prstGeom prst="bentConnector2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8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Martinez Rubi</dc:creator>
  <cp:lastModifiedBy>Oscar Martinez Rubi</cp:lastModifiedBy>
  <cp:revision>10</cp:revision>
  <dcterms:created xsi:type="dcterms:W3CDTF">2014-11-18T12:22:59Z</dcterms:created>
  <dcterms:modified xsi:type="dcterms:W3CDTF">2014-11-19T17:20:11Z</dcterms:modified>
</cp:coreProperties>
</file>