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242F-35E0-EEF6-7629-D2A19264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21" y="2379887"/>
            <a:ext cx="10583158" cy="2098226"/>
          </a:xfrm>
        </p:spPr>
        <p:txBody>
          <a:bodyPr/>
          <a:lstStyle/>
          <a:p>
            <a:pPr marL="342900" indent="-6350">
              <a:lnSpc>
                <a:spcPct val="107000"/>
              </a:lnSpc>
              <a:spcAft>
                <a:spcPts val="20"/>
              </a:spcAft>
            </a:pPr>
            <a:r>
              <a:rPr lang="en-IN" sz="4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Ecommerce Application  Case Study</a:t>
            </a:r>
            <a:br>
              <a:rPr lang="en-IN" sz="4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400" b="1" dirty="0"/>
              <a:t>Hexaware Technologies | Java Training Program</a:t>
            </a:r>
            <a:br>
              <a:rPr lang="en-IN" sz="1100" dirty="0"/>
            </a:br>
            <a:r>
              <a:rPr lang="en-US" sz="1100" b="1" dirty="0"/>
              <a:t>Presented by: N Lohith Reddy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4992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1361-B44C-2C26-27ED-C8E8AD83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C1F7FD-79E0-9BA1-79CB-DB3214DF4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698198"/>
            <a:ext cx="9601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develop a console-based Ecommerce Application using Java and MySQL, applying object-oriented principles and database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 of the Case Study: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Implement core Java features in a real-world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 to interact with a database using JDBC.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Practice exception handling and modular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&amp; Technologies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JDBC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(Java Database Connectivity)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VS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(IDE)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2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B00A-ED25-5E3F-2B3F-080F78D9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420795-0FD3-66F8-9D09-EDA370757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1" y="2183877"/>
            <a:ext cx="98273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entity/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Contains model classes like Customer, Product, Cart, Order,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dao/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Data Access Layer: Interface and Implementation to interact with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Utility classes for reading DB properties and creating DB connections.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myexceptions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Custom exception classes for handling invalid customer/product/order 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Contains the main class EcomApp.java with menu-driven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db.properties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Configuration file with database connection details.</a:t>
            </a:r>
          </a:p>
        </p:txBody>
      </p:sp>
    </p:spTree>
    <p:extLst>
      <p:ext uri="{BB962C8B-B14F-4D97-AF65-F5344CB8AC3E}">
        <p14:creationId xmlns:p14="http://schemas.microsoft.com/office/powerpoint/2010/main" val="127320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4E3E-2FD2-6C0F-3532-35EB9B12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A5F809-F91F-861F-41D8-CAF20F5C2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676043"/>
            <a:ext cx="9601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 a touchless GUI using hand gestures and eye movements for seamless control.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Enhance accessibility for users with physical disabilities and limited mobility.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an intuitive, natural interaction method for diverse users (e.g., hands-free needs).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 system performance in gesture recognition and eye-tracking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 user experience and efficiency through customizable gesture commands.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Contribute to inclusive technology design for broader digital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28271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3149-ED9A-2AF4-A1B5-82138BC7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63BD2-0695-3EC2-835D-661A44CB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06130"/>
            <a:ext cx="5992761" cy="5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7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EF93-4B20-5DE7-7B70-3BB8760D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3E34B1-897A-C6B5-EFB7-57BA16602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722210"/>
            <a:ext cx="77596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Register a new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Delete customer by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new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Delete existing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products to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Remove products from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View all products in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Place an order from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Store order details (products, quantity, total price, shipping address)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View past orders by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0BA5-F44B-B33F-043B-F5DDC73C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Concepts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4DC965-E510-6981-2290-97185FE34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475989"/>
            <a:ext cx="941931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Object-Oriented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Classes and Objects for entities like Customer, Product, Order,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Encapsulation with private fields and getters/setters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Interfaces and Implementation in the DAO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User-defined exceptions: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ProductNotFoundException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Try-catch blocks to handle SQL and logic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Control Flow &amp; Loops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in menu-driven app (EcomApp.java)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Looping through cart items and order 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Collections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List&lt;Product&gt; for cart display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List&lt;Map&lt;Product, Integer&gt;&gt; for order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JDBC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Connect to MySQL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PreparedStatement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 CRUD operations using SQL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C5F7-F63A-9B50-F285-9B2F0EB4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0" y="2752332"/>
            <a:ext cx="6019800" cy="1499156"/>
          </a:xfrm>
        </p:spPr>
        <p:txBody>
          <a:bodyPr>
            <a:noAutofit/>
          </a:bodyPr>
          <a:lstStyle/>
          <a:p>
            <a:r>
              <a:rPr lang="en-IN" sz="9600" dirty="0">
                <a:latin typeface="Cambria" panose="02040503050406030204" pitchFamily="18" charset="0"/>
                <a:ea typeface="Cambria" panose="02040503050406030204" pitchFamily="18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1004472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{20EAE0C0-5CA1-4C78-A192-AE5C0B1C5E37}tf10001105</Template>
  <TotalTime>72</TotalTime>
  <Words>427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Franklin Gothic Book</vt:lpstr>
      <vt:lpstr>Times New Roman</vt:lpstr>
      <vt:lpstr>Crop</vt:lpstr>
      <vt:lpstr>Ecommerce Application  Case Study Hexaware Technologies | Java Training Program Presented by: N Lohith Reddy</vt:lpstr>
      <vt:lpstr>Introduction</vt:lpstr>
      <vt:lpstr>Project Architecture</vt:lpstr>
      <vt:lpstr>Objectives</vt:lpstr>
      <vt:lpstr>Database Design</vt:lpstr>
      <vt:lpstr>Key Functionalities</vt:lpstr>
      <vt:lpstr>Java Concepts Used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sreenivasula reddy</dc:creator>
  <cp:lastModifiedBy>sreenivasula reddy</cp:lastModifiedBy>
  <cp:revision>2</cp:revision>
  <dcterms:created xsi:type="dcterms:W3CDTF">2025-04-08T02:32:59Z</dcterms:created>
  <dcterms:modified xsi:type="dcterms:W3CDTF">2025-04-10T03:46:23Z</dcterms:modified>
</cp:coreProperties>
</file>