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31" r:id="rId5"/>
    <p:sldId id="332" r:id="rId6"/>
    <p:sldId id="333" r:id="rId7"/>
    <p:sldId id="265" r:id="rId8"/>
    <p:sldId id="334" r:id="rId9"/>
    <p:sldId id="33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85695" y="4831080"/>
            <a:ext cx="3035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树上高斯消元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14170" y="1708150"/>
            <a:ext cx="6068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P3251 [JLOI2012]时间流逝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5735" y="165100"/>
            <a:ext cx="1109535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题目描述</a:t>
            </a:r>
            <a:endParaRPr lang="zh-CN" altLang="en-US"/>
          </a:p>
          <a:p>
            <a:r>
              <a:rPr lang="zh-CN" altLang="en-US" sz="3600"/>
              <a:t>生活可以很简单。可以探索水底世界的神秘，也可以去发现奇特新生物，亦或踏上一段新生的旅程。在必须要迎接挑战或跟周围的生物进行生存争夺之前，享受自由的飞翔。此时你会觉得生活是如此美好。</a:t>
            </a:r>
            <a:endParaRPr lang="zh-CN" altLang="en-US" sz="3600"/>
          </a:p>
          <a:p>
            <a:endParaRPr lang="zh-CN" altLang="en-US"/>
          </a:p>
          <a:p>
            <a:r>
              <a:rPr lang="zh-CN" altLang="en-US"/>
              <a:t>像蛇喜欢吃浮游生物一样（哦，我好像忘记告诉你这个常识），每天，你可以吃一些你周围的基础生物，然后会在你的尾巴上得到一个能量圈。你将会有好多种不同的能量圈，每一个都会被赋予一个能量。你可以拥有多个同种的能量圈，但是对于新得到的相同的能量圈，它的能量不能大于你已拥有的任何一个能量圈。除了前面的规则，获得新的能量圈的种类的概率是一样的。一天天过去，你得到越来越多的能量，开始了进化演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你也有自己的问题，有时你会面对邪恶的果冻鱼。它会追着你咬你，你不得不扔出最小能量值的能量圈然后赶忙逃跑。在这种情况下，你不会有任何的胃口了，因此这天你将不再得到任何能量圈。幸好，当你没有任何能量圈的时候，果冻鱼就算看见你也不会追着你，此时你可以好好地享用美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你听说当你的总的能量值超过了某个阈值之后，可以进化成强大模式并能够吃掉果冻鱼。是时候反击了！下面是本题的问题：预计要过多少天你才能进化成强大模式？（第一天默认你没有任何能量圈）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5735" y="165100"/>
            <a:ext cx="11095355" cy="6154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题目描述</a:t>
            </a:r>
            <a:endParaRPr lang="zh-CN" altLang="en-US"/>
          </a:p>
          <a:p>
            <a:r>
              <a:rPr lang="zh-CN" altLang="en-US"/>
              <a:t>生活可以很简单。可以探索水底世界的神秘，也可以去发现奇特新生物，亦或踏上一段新生的旅程。在必须要迎接挑战或跟周围的生物进行生存争夺之前，享受自由的飞翔。此时你会觉得生活是如此美好。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像蛇喜欢吃浮游生物一样（哦，我好像忘记告诉你这个常识），每天，你可以吃一些你周围的基础生物，然后会在你的尾巴上得到一个能量圈。你将会有好多种不同的能量圈，每一个都会被赋予一个能量。你可以拥有多个同种的能量圈，但是对于新得到的相同的能量圈，它的能量不能大于你已拥有的任何一个能量圈。除了前面的规则，获得新的能量圈的种类的概率是一样的。一天天过去，你得到越来越多的能量，开始了进化演变。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/>
              <a:t>但是你也有自己的问题，有时你会面对邪恶的果冻鱼。它会追着你咬你，你不得不扔出最小能量值的能量圈然后赶忙逃跑。在这种情况下，你不会有任何的胃口了，因此这天你将不再得到任何能量圈。幸好，当你没有任何能量圈的时候，果冻鱼就算看见你也不会追着你，此时你可以好好地享用美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你听说当你的总的能量值超过了某个阈值之后，可以进化成强大模式并能够吃掉果冻鱼。是时候反击了！下面是本题的问题：预计要过多少天你才能进化成强大模式？（第一天默认你没有任何能量圈）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5735" y="165100"/>
            <a:ext cx="11095355" cy="664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题目描述</a:t>
            </a:r>
            <a:endParaRPr lang="zh-CN" altLang="en-US"/>
          </a:p>
          <a:p>
            <a:r>
              <a:rPr lang="zh-CN" altLang="en-US"/>
              <a:t>生活可以很简单。可以探索水底世界的神秘，也可以去发现奇特新生物，亦或踏上一段新生的旅程。在必须要迎接挑战或跟周围的生物进行生存争夺之前，享受自由的飞翔。此时你会觉得生活是如此美好。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像蛇喜欢吃浮游生物一样（哦，我好像忘记告诉你这个常识），每天，你可以吃一些你周围的基础生物，然后会在你的尾巴上得到一个能量圈。你将会有好多种不同的能量圈，每一个都会被赋予一个能量。你可以拥有多个同种的能量圈，但是对于新得到的相同的能量圈，它的能量不能大于你已拥有的任何一个能量圈。除了前面的规则，获得新的能量圈的种类的概率是一样的。一天天过去，你得到越来越多的能量，开始了进化演变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3200"/>
              <a:t>但是你也有自己的问题，有时你会面对邪恶的果冻鱼。它会追着你咬你，你不得不扔出最小能量值的能量圈然后赶忙逃跑。在这种情况下，你不会有任何的胃口了，因此这天你将不再得到任何能量圈。幸好，当你没有任何能量圈的时候，果冻鱼就算看见你也不会追着你，此时你可以好好地享用美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你听说当你的总的能量值超过了某个阈值之后，可以进化成强大模式并能够吃掉果冻鱼。是时候反击了！下面是本题的问题：预计要过多少天你才能进化成强大模式？（第一天默认你没有任何能量圈）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5735" y="165100"/>
            <a:ext cx="1109535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题目描述</a:t>
            </a:r>
            <a:endParaRPr lang="zh-CN" altLang="en-US"/>
          </a:p>
          <a:p>
            <a:r>
              <a:rPr lang="zh-CN" altLang="en-US"/>
              <a:t>生活可以很简单。可以探索水底世界的神秘，也可以去发现奇特新生物，亦或踏上一段新生的旅程。在必须要迎接挑战或跟周围的生物进行生存争夺之前，享受自由的飞翔。此时你会觉得生活是如此美好。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像蛇喜欢吃浮游生物一样（哦，我好像忘记告诉你这个常识），每天，你可以吃一些你周围的基础生物，然后会在你的尾巴上得到一个能量圈。你将会有好多种不同的能量圈，每一个都会被赋予一个能量。你可以拥有多个同种的能量圈，但是对于新得到的相同的能量圈，它的能量不能大于你已拥有的任何一个能量圈。除了前面的规则，获得新的能量圈的种类的概率是一样的。一天天过去，你得到越来越多的能量，开始了进化演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你也有自己的问题，有时你会面对邪恶的果冻鱼。它会追着你咬你，你不得不扔出最小能量值的能量圈然后赶忙逃跑。在这种情况下，你不会有任何的胃口了，因此这天你将不再得到任何能量圈。幸好，当你没有任何能量圈的时候，果冻鱼就算看见你也不会追着你，此时你可以好好地享用美食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3600"/>
              <a:t>你听说当你的总的能量值超过了某个阈值之后，可以进化成强大模式并能够吃掉果冻鱼。是时候反击了！下面是本题的问题：预计要过多少天你才能进化成强大模式？（第一天默认你没有任何能量圈）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9720" y="179705"/>
            <a:ext cx="1117727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输入格式</a:t>
            </a:r>
            <a:endParaRPr lang="zh-CN" altLang="en-US" sz="3600"/>
          </a:p>
          <a:p>
            <a:r>
              <a:rPr lang="zh-CN" altLang="en-US" sz="3600"/>
              <a:t>输入包含多个测例。对每个测例会有两行。第一行是一个浮点数P，一个整数T和一个整数N。P是每天遇到果冻鱼的概率，T是阈值。第二行是N个不同的正整数，表示每一种能量圈的能量值。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输出格式</a:t>
            </a:r>
            <a:endParaRPr lang="zh-CN" altLang="en-US" sz="3600"/>
          </a:p>
          <a:p>
            <a:r>
              <a:rPr lang="zh-CN" altLang="en-US" sz="3600"/>
              <a:t>对于每个测例，输出一行表示预计要过多少天你的能量值能够超过阈值，四舍五入到三位小数。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964565" y="5759450"/>
            <a:ext cx="911415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说明/提示</a:t>
            </a:r>
            <a:endParaRPr lang="zh-CN" altLang="en-US" sz="2800"/>
          </a:p>
          <a:p>
            <a:r>
              <a:rPr lang="zh-CN" altLang="en-US" sz="2800"/>
              <a:t>对于所有数据，0.1&lt;=P&lt;=0.9，1&lt;=T&lt;=50，1&lt;=N&lt;=50。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7365" y="259715"/>
            <a:ext cx="11177270" cy="6339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输入格式</a:t>
            </a:r>
            <a:endParaRPr lang="zh-CN" altLang="en-US" sz="3200"/>
          </a:p>
          <a:p>
            <a:r>
              <a:rPr lang="zh-CN" altLang="en-US" sz="3200"/>
              <a:t>输入包含多个测例。对每个测例会有两行。第一行是一个浮点数P，一个整数T和一个整数N。P是每天遇到果冻鱼的概率，T是阈值。第二行是N个不同的正整数，表示每一种能量圈的能量值。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0.5 0 1</a:t>
            </a:r>
            <a:endParaRPr lang="zh-CN" altLang="en-US" sz="3200"/>
          </a:p>
          <a:p>
            <a:r>
              <a:rPr lang="zh-CN" altLang="en-US" sz="3200"/>
              <a:t>1</a:t>
            </a:r>
            <a:endParaRPr lang="zh-CN" altLang="en-US" sz="3200"/>
          </a:p>
          <a:p>
            <a:r>
              <a:rPr lang="zh-CN" altLang="en-US" sz="3200"/>
              <a:t>0.5 1 2</a:t>
            </a:r>
            <a:endParaRPr lang="zh-CN" altLang="en-US" sz="3200"/>
          </a:p>
          <a:p>
            <a:r>
              <a:rPr lang="zh-CN" altLang="en-US" sz="3200"/>
              <a:t>1 2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/>
          </a:p>
          <a:p>
            <a:r>
              <a:rPr lang="zh-CN" altLang="en-US"/>
              <a:t>输出格式</a:t>
            </a:r>
            <a:endParaRPr lang="zh-CN" altLang="en-US"/>
          </a:p>
          <a:p>
            <a:r>
              <a:rPr lang="zh-CN" altLang="en-US"/>
              <a:t>对于每个测例，输出一行表示预计要过多少天你的能量值能够超过阈值，四舍五入到三位小数。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8970" y="1028700"/>
            <a:ext cx="1117727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输入格式</a:t>
            </a:r>
            <a:endParaRPr lang="zh-CN" altLang="en-US"/>
          </a:p>
          <a:p>
            <a:r>
              <a:rPr lang="zh-CN" altLang="en-US"/>
              <a:t>输入包含多个测例。对每个测例会有两行。第一行是一个浮点数P，一个整数T和一个整数N。P是每天遇到果冻鱼的概率，T是阈值。第二行是N个不同的正整数，表示每一种能量圈的能量值。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输出格式</a:t>
            </a:r>
            <a:endParaRPr lang="zh-CN" altLang="en-US" sz="2800"/>
          </a:p>
          <a:p>
            <a:r>
              <a:rPr lang="zh-CN" altLang="en-US" sz="2800"/>
              <a:t>对于每个测例，输出一行表示预计要过多少天你的能量值能够超过阈值，四舍五入到三位小数。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830070" y="460438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1.000</a:t>
            </a:r>
            <a:endParaRPr lang="zh-CN" altLang="en-US" sz="3600"/>
          </a:p>
          <a:p>
            <a:r>
              <a:rPr lang="zh-CN" altLang="en-US" sz="3600"/>
              <a:t>2.000</a:t>
            </a:r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2524</Words>
  <Application>WPS 演示</Application>
  <PresentationFormat>宽屏</PresentationFormat>
  <Paragraphs>70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oqb</dc:creator>
  <cp:lastModifiedBy>oqb</cp:lastModifiedBy>
  <cp:revision>7</cp:revision>
  <dcterms:created xsi:type="dcterms:W3CDTF">2021-06-30T09:13:00Z</dcterms:created>
  <dcterms:modified xsi:type="dcterms:W3CDTF">2021-07-05T09:16:32Z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07BA464C6D904E309B8BE55679C833A5</vt:lpwstr>
  </property>
  <property fmtid="{D5CDD505-2E9C-101B-9397-08002B2CF9AE}" pid="3" name="KSOProductBuildVer">
    <vt:lpwstr>2052-11.1.0.10495</vt:lpwstr>
  </property>
</Properties>
</file>