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8195" y="3106420"/>
            <a:ext cx="10162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【JLOI 2012】时间流逝（期望，树上高斯消元）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83870"/>
            <a:ext cx="1205801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163830"/>
            <a:ext cx="10744200" cy="555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292735"/>
            <a:ext cx="1127569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0"/>
            <a:ext cx="1088961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90,&quot;width&quot;:86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9</cp:revision>
  <dcterms:created xsi:type="dcterms:W3CDTF">2021-06-30T09:13:00Z</dcterms:created>
  <dcterms:modified xsi:type="dcterms:W3CDTF">2021-07-05T09:28:57Z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07BA464C6D904E309B8BE55679C833A5</vt:lpwstr>
  </property>
  <property fmtid="{D5CDD505-2E9C-101B-9397-08002B2CF9AE}" pid="3" name="KSOProductBuildVer">
    <vt:lpwstr>2052-11.1.0.10495</vt:lpwstr>
  </property>
</Properties>
</file>