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</p:sldMasterIdLst>
  <p:sldIdLst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6" r:id="rId26"/>
    <p:sldId id="287" r:id="rId27"/>
    <p:sldId id="288" r:id="rId28"/>
    <p:sldId id="289" r:id="rId29"/>
    <p:sldId id="290" r:id="rId30"/>
    <p:sldId id="291" r:id="rId31"/>
    <p:sldId id="292" r:id="rId32"/>
    <p:sldId id="293" r:id="rId33"/>
    <p:sldId id="294" r:id="rId34"/>
    <p:sldId id="295" r:id="rId35"/>
    <p:sldId id="296" r:id="rId36"/>
    <p:sldId id="297" r:id="rId37"/>
    <p:sldId id="298" r:id="rId38"/>
    <p:sldId id="299" r:id="rId39"/>
    <p:sldId id="300" r:id="rId40"/>
  </p:sldIdLst>
  <p:sldSz cx="12192000" cy="6858000"/>
  <p:notesSz cx="7559675" cy="10691495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3" Type="http://schemas.openxmlformats.org/officeDocument/2006/relationships/tableStyles" Target="tableStyles.xml"/><Relationship Id="rId42" Type="http://schemas.openxmlformats.org/officeDocument/2006/relationships/viewProps" Target="viewProps.xml"/><Relationship Id="rId41" Type="http://schemas.openxmlformats.org/officeDocument/2006/relationships/presProps" Target="presProps.xml"/><Relationship Id="rId40" Type="http://schemas.openxmlformats.org/officeDocument/2006/relationships/slide" Target="slides/slide37.xml"/><Relationship Id="rId4" Type="http://schemas.openxmlformats.org/officeDocument/2006/relationships/slide" Target="slides/slide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26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280" y="1604520"/>
            <a:ext cx="35326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8720" y="1604520"/>
            <a:ext cx="35326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26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280" y="3682080"/>
            <a:ext cx="35326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8720" y="3682080"/>
            <a:ext cx="35326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2920" cy="1106352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26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280" y="1604520"/>
            <a:ext cx="35326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8720" y="1604520"/>
            <a:ext cx="35326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26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280" y="3682080"/>
            <a:ext cx="35326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8720" y="3682080"/>
            <a:ext cx="35326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2920" cy="1106352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r>
              <a:rPr lang="zh-CN" sz="1800" b="0" strike="noStrike" spc="-1">
                <a:latin typeface="Arial" panose="020B0604020202020204"/>
              </a:rPr>
              <a:t>点击鼠标编辑标题文字格式</a:t>
            </a:r>
            <a:endParaRPr lang="en-US" sz="1800" b="0" strike="noStrike" spc="-1">
              <a:latin typeface="Arial" panose="020B0604020202020204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zh-CN" sz="1800" b="0" strike="noStrike" spc="-1">
                <a:latin typeface="Arial" panose="020B0604020202020204"/>
              </a:rPr>
              <a:t>点击鼠标编辑大纲文字格式</a:t>
            </a:r>
            <a:endParaRPr lang="en-US" sz="1800" b="0" strike="noStrike" spc="-1"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zh-CN" sz="1800" b="0" strike="noStrike" spc="-1">
                <a:latin typeface="Arial" panose="020B0604020202020204"/>
              </a:rPr>
              <a:t>第二个大纲级</a:t>
            </a:r>
            <a:endParaRPr lang="en-US" sz="1800" b="0" strike="noStrike" spc="-1"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zh-CN" sz="1800" b="0" strike="noStrike" spc="-1">
                <a:latin typeface="Arial" panose="020B0604020202020204"/>
              </a:rPr>
              <a:t>第三大纲级别</a:t>
            </a:r>
            <a:endParaRPr lang="en-US" sz="1800" b="0" strike="noStrike" spc="-1"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zh-CN" sz="1800" b="0" strike="noStrike" spc="-1">
                <a:latin typeface="Arial" panose="020B0604020202020204"/>
              </a:rPr>
              <a:t>第四大纲级别</a:t>
            </a:r>
            <a:endParaRPr lang="en-US" sz="1800" b="0" strike="noStrike" spc="-1"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zh-CN" sz="1800" b="0" strike="noStrike" spc="-1">
                <a:latin typeface="Arial" panose="020B0604020202020204"/>
              </a:rPr>
              <a:t>第五大纲级别</a:t>
            </a:r>
            <a:endParaRPr lang="en-US" sz="1800" b="0" strike="noStrike" spc="-1"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zh-CN" sz="1800" b="0" strike="noStrike" spc="-1">
                <a:latin typeface="Arial" panose="020B0604020202020204"/>
              </a:rPr>
              <a:t>第六大纲级别</a:t>
            </a:r>
            <a:endParaRPr lang="en-US" sz="1800" b="0" strike="noStrike" spc="-1"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zh-CN" sz="1800" b="0" strike="noStrike" spc="-1">
                <a:latin typeface="Arial" panose="020B0604020202020204"/>
              </a:rPr>
              <a:t>第七大纲级别</a:t>
            </a:r>
            <a:endParaRPr lang="en-US" sz="1800" b="0" strike="noStrike" spc="-1"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r>
              <a:rPr lang="zh-CN" sz="4400" b="0" strike="noStrike" spc="-1">
                <a:latin typeface="Arial" panose="020B0604020202020204"/>
              </a:rPr>
              <a:t>点击鼠标编辑标题文字格式</a:t>
            </a:r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zh-CN" sz="3200" b="0" strike="noStrike" spc="-1">
                <a:latin typeface="Arial" panose="020B0604020202020204"/>
              </a:rPr>
              <a:t>点击鼠标编辑大纲文字格式</a:t>
            </a:r>
            <a:endParaRPr lang="en-US" sz="3200" b="0" strike="noStrike" spc="-1"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zh-CN" sz="2800" b="0" strike="noStrike" spc="-1">
                <a:latin typeface="Arial" panose="020B0604020202020204"/>
              </a:rPr>
              <a:t>第二个大纲级</a:t>
            </a:r>
            <a:endParaRPr lang="en-US" sz="2800" b="0" strike="noStrike" spc="-1"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zh-CN" sz="2400" b="0" strike="noStrike" spc="-1">
                <a:latin typeface="Arial" panose="020B0604020202020204"/>
              </a:rPr>
              <a:t>第三大纲级别</a:t>
            </a:r>
            <a:endParaRPr lang="en-US" sz="2400" b="0" strike="noStrike" spc="-1"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zh-CN" sz="2000" b="0" strike="noStrike" spc="-1">
                <a:latin typeface="Arial" panose="020B0604020202020204"/>
              </a:rPr>
              <a:t>第四大纲级别</a:t>
            </a:r>
            <a:endParaRPr lang="en-US" sz="2000" b="0" strike="noStrike" spc="-1"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zh-CN" sz="2000" b="0" strike="noStrike" spc="-1">
                <a:latin typeface="Arial" panose="020B0604020202020204"/>
              </a:rPr>
              <a:t>第五大纲级别</a:t>
            </a:r>
            <a:endParaRPr lang="en-US" sz="2000" b="0" strike="noStrike" spc="-1"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zh-CN" sz="2000" b="0" strike="noStrike" spc="-1">
                <a:latin typeface="Arial" panose="020B0604020202020204"/>
              </a:rPr>
              <a:t>第六大纲级别</a:t>
            </a:r>
            <a:endParaRPr lang="en-US" sz="2000" b="0" strike="noStrike" spc="-1"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zh-CN" sz="2000" b="0" strike="noStrike" spc="-1">
                <a:latin typeface="Arial" panose="020B0604020202020204"/>
              </a:rPr>
              <a:t>第七大纲级别</a:t>
            </a:r>
            <a:endParaRPr lang="en-US" sz="2000" b="0" strike="noStrike" spc="-1"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2.w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2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图片 75"/>
          <p:cNvPicPr/>
          <p:nvPr/>
        </p:nvPicPr>
        <p:blipFill>
          <a:blip r:embed="rId1"/>
          <a:stretch>
            <a:fillRect/>
          </a:stretch>
        </p:blipFill>
        <p:spPr>
          <a:xfrm>
            <a:off x="1415415" y="3573145"/>
            <a:ext cx="9371965" cy="846455"/>
          </a:xfrm>
          <a:prstGeom prst="rect">
            <a:avLst/>
          </a:prstGeom>
          <a:ln w="0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1199515" y="908685"/>
            <a:ext cx="8994140" cy="101473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>
              <a:lnSpc>
                <a:spcPct val="100000"/>
              </a:lnSpc>
            </a:pPr>
            <a:r>
              <a:rPr lang="zh-CN" sz="6000" spc="-1">
                <a:solidFill>
                  <a:srgbClr val="000000"/>
                </a:solidFill>
                <a:latin typeface="Calibri" panose="020F0502020204030204"/>
                <a:ea typeface="DejaVu Sans"/>
                <a:sym typeface="+mn-ea"/>
              </a:rPr>
              <a:t>素性测试</a:t>
            </a:r>
            <a:r>
              <a:rPr lang="en-US" sz="3600" spc="-1">
                <a:solidFill>
                  <a:srgbClr val="000000"/>
                </a:solidFill>
                <a:latin typeface="Calibri" panose="020F0502020204030204"/>
                <a:ea typeface="DejaVu Sans"/>
                <a:sym typeface="+mn-ea"/>
              </a:rPr>
              <a:t>(</a:t>
            </a:r>
            <a:r>
              <a:rPr lang="zh-CN" sz="3600" spc="-1">
                <a:solidFill>
                  <a:srgbClr val="000000"/>
                </a:solidFill>
                <a:latin typeface="Calibri" panose="020F0502020204030204"/>
                <a:ea typeface="DejaVu Sans"/>
                <a:sym typeface="+mn-ea"/>
              </a:rPr>
              <a:t>即测试给定的数是否为素数</a:t>
            </a:r>
            <a:r>
              <a:rPr lang="en-US" sz="3600" spc="-1">
                <a:solidFill>
                  <a:srgbClr val="000000"/>
                </a:solidFill>
                <a:latin typeface="Calibri" panose="020F0502020204030204"/>
                <a:ea typeface="DejaVu Sans"/>
                <a:sym typeface="+mn-ea"/>
              </a:rPr>
              <a:t>)</a:t>
            </a:r>
            <a:endParaRPr lang="zh-CN" altLang="en-US" sz="3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图片 1"/>
          <p:cNvPicPr/>
          <p:nvPr/>
        </p:nvPicPr>
        <p:blipFill>
          <a:blip r:embed="rId1"/>
          <a:stretch>
            <a:fillRect/>
          </a:stretch>
        </p:blipFill>
        <p:spPr>
          <a:xfrm>
            <a:off x="-22320" y="511200"/>
            <a:ext cx="12213000" cy="56084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图片 1"/>
          <p:cNvPicPr/>
          <p:nvPr/>
        </p:nvPicPr>
        <p:blipFill>
          <a:blip r:embed="rId1"/>
          <a:stretch>
            <a:fillRect/>
          </a:stretch>
        </p:blipFill>
        <p:spPr>
          <a:xfrm>
            <a:off x="1406520" y="0"/>
            <a:ext cx="8729640" cy="68529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4" name="CustomShape 2"/>
          <p:cNvSpPr/>
          <p:nvPr/>
        </p:nvSpPr>
        <p:spPr>
          <a:xfrm>
            <a:off x="876240" y="0"/>
            <a:ext cx="10514520" cy="13244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>
            <a:noAutofit/>
          </a:bodyPr>
          <a:p>
            <a:pPr>
              <a:lnSpc>
                <a:spcPct val="90000"/>
              </a:lnSpc>
            </a:pPr>
            <a:r>
              <a:rPr lang="zh-CN" sz="4000" b="0" strike="noStrike" spc="-1">
                <a:solidFill>
                  <a:srgbClr val="A50021"/>
                </a:solidFill>
                <a:latin typeface="宋体" panose="02010600030101010101" pitchFamily="2" charset="-122"/>
                <a:ea typeface="DejaVu Sans"/>
              </a:rPr>
              <a:t>素数测试随机算法</a:t>
            </a:r>
            <a:r>
              <a:rPr lang="en-US" sz="4000" b="0" strike="noStrike" spc="-1">
                <a:solidFill>
                  <a:srgbClr val="800000"/>
                </a:solidFill>
                <a:latin typeface="Calibri" panose="020F0502020204030204"/>
                <a:ea typeface="DejaVu Sans"/>
              </a:rPr>
              <a:t> </a:t>
            </a:r>
            <a:endParaRPr lang="en-US" sz="4000" b="0" strike="noStrike" spc="-1">
              <a:latin typeface="Arial" panose="020B0604020202020204"/>
            </a:endParaRPr>
          </a:p>
        </p:txBody>
      </p:sp>
      <p:grpSp>
        <p:nvGrpSpPr>
          <p:cNvPr id="95" name="Group 3"/>
          <p:cNvGrpSpPr/>
          <p:nvPr/>
        </p:nvGrpSpPr>
        <p:grpSpPr>
          <a:xfrm>
            <a:off x="226080" y="927360"/>
            <a:ext cx="7999920" cy="3979800"/>
            <a:chOff x="226080" y="927360"/>
            <a:chExt cx="7999920" cy="3979800"/>
          </a:xfrm>
        </p:grpSpPr>
        <p:sp>
          <p:nvSpPr>
            <p:cNvPr id="96" name="CustomShape 4"/>
            <p:cNvSpPr/>
            <p:nvPr/>
          </p:nvSpPr>
          <p:spPr>
            <a:xfrm>
              <a:off x="226080" y="927360"/>
              <a:ext cx="7999920" cy="3979800"/>
            </a:xfrm>
            <a:prstGeom prst="rect">
              <a:avLst/>
            </a:prstGeom>
            <a:solidFill>
              <a:srgbClr val="FFFF99">
                <a:alpha val="59000"/>
              </a:srgbClr>
            </a:solidFill>
            <a:ln w="38100">
              <a:solidFill>
                <a:srgbClr val="FF9900"/>
              </a:solidFill>
              <a:miter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>
              <a:spAutoFit/>
            </a:bodyPr>
            <a:p>
              <a:pPr>
                <a:lnSpc>
                  <a:spcPct val="100000"/>
                </a:lnSpc>
                <a:spcBef>
                  <a:spcPts val="480"/>
                </a:spcBef>
              </a:pPr>
              <a:r>
                <a:rPr lang="zh-CN" sz="2400" b="1" strike="noStrike" spc="-1">
                  <a:solidFill>
                    <a:srgbClr val="000000"/>
                  </a:solidFill>
                  <a:latin typeface="Times New Roman" panose="02020603050405020304"/>
                  <a:ea typeface="黑体" panose="02010609060101010101" charset="-122"/>
                </a:rPr>
                <a:t>算法</a:t>
              </a:r>
              <a:r>
                <a:rPr lang="en-US" sz="2400" b="1" strike="noStrike" spc="-1">
                  <a:solidFill>
                    <a:srgbClr val="000000"/>
                  </a:solidFill>
                  <a:latin typeface="Times New Roman" panose="02020603050405020304"/>
                  <a:ea typeface="黑体" panose="02010609060101010101" charset="-122"/>
                </a:rPr>
                <a:t> </a:t>
              </a:r>
              <a:r>
                <a:rPr lang="en-US" sz="2400" b="1" strike="noStrike" spc="-1">
                  <a:solidFill>
                    <a:srgbClr val="000000"/>
                  </a:solidFill>
                  <a:latin typeface="Times New Roman" panose="02020603050405020304"/>
                  <a:ea typeface="宋体" panose="02010600030101010101" pitchFamily="2" charset="-122"/>
                </a:rPr>
                <a:t> 素数测试</a:t>
              </a:r>
              <a:endParaRPr lang="en-US" sz="2400" b="0" strike="noStrike" spc="-1">
                <a:latin typeface="Arial" panose="020B0604020202020204"/>
              </a:endParaRPr>
            </a:p>
            <a:p>
              <a:pPr>
                <a:lnSpc>
                  <a:spcPct val="100000"/>
                </a:lnSpc>
                <a:spcBef>
                  <a:spcPts val="480"/>
                </a:spcBef>
              </a:pPr>
              <a:r>
                <a:rPr lang="en-US" sz="2400" b="1" strike="noStrike" spc="-1">
                  <a:solidFill>
                    <a:srgbClr val="000000"/>
                  </a:solidFill>
                  <a:latin typeface="Times New Roman" panose="02020603050405020304"/>
                  <a:ea typeface="宋体" panose="02010600030101010101" pitchFamily="2" charset="-122"/>
                </a:rPr>
                <a:t>Primality(</a:t>
              </a:r>
              <a:r>
                <a:rPr lang="en-US" sz="2400" b="1" i="1" strike="noStrike" spc="-1">
                  <a:solidFill>
                    <a:srgbClr val="000000"/>
                  </a:solidFill>
                  <a:latin typeface="Times New Roman" panose="02020603050405020304"/>
                  <a:ea typeface="宋体" panose="02010600030101010101" pitchFamily="2" charset="-122"/>
                </a:rPr>
                <a:t>n</a:t>
              </a:r>
              <a:r>
                <a:rPr lang="en-US" sz="2400" b="1" strike="noStrike" spc="-1">
                  <a:solidFill>
                    <a:srgbClr val="000000"/>
                  </a:solidFill>
                  <a:latin typeface="Times New Roman" panose="02020603050405020304"/>
                  <a:ea typeface="宋体" panose="02010600030101010101" pitchFamily="2" charset="-122"/>
                </a:rPr>
                <a:t>)</a:t>
              </a:r>
              <a:endParaRPr lang="en-US" sz="2400" b="0" strike="noStrike" spc="-1">
                <a:latin typeface="Arial" panose="020B0604020202020204"/>
              </a:endParaRPr>
            </a:p>
            <a:p>
              <a:pPr>
                <a:lnSpc>
                  <a:spcPct val="100000"/>
                </a:lnSpc>
                <a:spcBef>
                  <a:spcPts val="480"/>
                </a:spcBef>
              </a:pPr>
              <a:r>
                <a:rPr lang="en-US" sz="2400" b="1" strike="noStrike" spc="-1">
                  <a:solidFill>
                    <a:srgbClr val="000000"/>
                  </a:solidFill>
                  <a:latin typeface="Times New Roman" panose="02020603050405020304"/>
                  <a:ea typeface="宋体" panose="02010600030101010101" pitchFamily="2" charset="-122"/>
                </a:rPr>
                <a:t>1. if </a:t>
              </a:r>
              <a:r>
                <a:rPr lang="en-US" sz="2400" b="1" i="1" strike="noStrike" spc="-1">
                  <a:solidFill>
                    <a:srgbClr val="000000"/>
                  </a:solidFill>
                  <a:latin typeface="Times New Roman" panose="02020603050405020304"/>
                  <a:ea typeface="宋体" panose="02010600030101010101" pitchFamily="2" charset="-122"/>
                </a:rPr>
                <a:t>n</a:t>
              </a:r>
              <a:r>
                <a:rPr lang="zh-CN" sz="2400" b="1" strike="noStrike" spc="-1">
                  <a:solidFill>
                    <a:srgbClr val="000000"/>
                  </a:solidFill>
                  <a:latin typeface="Times New Roman" panose="02020603050405020304"/>
                  <a:ea typeface="宋体" panose="02010600030101010101" pitchFamily="2" charset="-122"/>
                </a:rPr>
                <a:t>是偶数∧</a:t>
              </a:r>
              <a:r>
                <a:rPr lang="en-US" sz="2400" b="1" i="1" strike="noStrike" spc="-1">
                  <a:solidFill>
                    <a:srgbClr val="000000"/>
                  </a:solidFill>
                  <a:latin typeface="Times New Roman" panose="02020603050405020304"/>
                  <a:ea typeface="宋体" panose="02010600030101010101" pitchFamily="2" charset="-122"/>
                </a:rPr>
                <a:t>n</a:t>
              </a:r>
              <a:r>
                <a:rPr lang="en-US" sz="2400" b="1" strike="noStrike" spc="-1">
                  <a:solidFill>
                    <a:srgbClr val="000000"/>
                  </a:solidFill>
                  <a:latin typeface="Times New Roman" panose="02020603050405020304"/>
                  <a:ea typeface="宋体" panose="02010600030101010101" pitchFamily="2" charset="-122"/>
                </a:rPr>
                <a:t>≠2 then return </a:t>
              </a:r>
              <a:r>
                <a:rPr lang="zh-CN" sz="2400" b="1" strike="noStrike" spc="-1">
                  <a:solidFill>
                    <a:srgbClr val="000000"/>
                  </a:solidFill>
                  <a:latin typeface="Times New Roman" panose="02020603050405020304"/>
                  <a:ea typeface="宋体" panose="02010600030101010101" pitchFamily="2" charset="-122"/>
                </a:rPr>
                <a:t>合数</a:t>
              </a:r>
              <a:endParaRPr lang="en-US" sz="2400" b="0" strike="noStrike" spc="-1">
                <a:latin typeface="Arial" panose="020B0604020202020204"/>
              </a:endParaRPr>
            </a:p>
            <a:p>
              <a:pPr>
                <a:lnSpc>
                  <a:spcPct val="100000"/>
                </a:lnSpc>
                <a:spcBef>
                  <a:spcPts val="480"/>
                </a:spcBef>
              </a:pPr>
              <a:r>
                <a:rPr lang="en-US" sz="2400" b="1" strike="noStrike" spc="-1">
                  <a:solidFill>
                    <a:srgbClr val="000000"/>
                  </a:solidFill>
                  <a:latin typeface="Times New Roman" panose="02020603050405020304"/>
                  <a:ea typeface="宋体" panose="02010600030101010101" pitchFamily="2" charset="-122"/>
                </a:rPr>
                <a:t>2. if </a:t>
              </a:r>
              <a:r>
                <a:rPr lang="en-US" sz="2400" b="1" i="1" strike="noStrike" spc="-1">
                  <a:solidFill>
                    <a:srgbClr val="000000"/>
                  </a:solidFill>
                  <a:latin typeface="Times New Roman" panose="02020603050405020304"/>
                  <a:ea typeface="宋体" panose="02010600030101010101" pitchFamily="2" charset="-122"/>
                </a:rPr>
                <a:t>n</a:t>
              </a:r>
              <a:r>
                <a:rPr lang="en-US" sz="2400" b="1" strike="noStrike" spc="-1">
                  <a:solidFill>
                    <a:srgbClr val="000000"/>
                  </a:solidFill>
                  <a:latin typeface="Times New Roman" panose="02020603050405020304"/>
                  <a:ea typeface="宋体" panose="02010600030101010101" pitchFamily="2" charset="-122"/>
                </a:rPr>
                <a:t>=2 then return </a:t>
              </a:r>
              <a:r>
                <a:rPr lang="zh-CN" sz="2400" b="1" strike="noStrike" spc="-1">
                  <a:solidFill>
                    <a:srgbClr val="000000"/>
                  </a:solidFill>
                  <a:latin typeface="Times New Roman" panose="02020603050405020304"/>
                  <a:ea typeface="宋体" panose="02010600030101010101" pitchFamily="2" charset="-122"/>
                </a:rPr>
                <a:t>素数</a:t>
              </a:r>
              <a:endParaRPr lang="en-US" sz="2400" b="0" strike="noStrike" spc="-1">
                <a:latin typeface="Arial" panose="020B0604020202020204"/>
              </a:endParaRPr>
            </a:p>
            <a:p>
              <a:pPr>
                <a:lnSpc>
                  <a:spcPct val="100000"/>
                </a:lnSpc>
                <a:spcBef>
                  <a:spcPts val="480"/>
                </a:spcBef>
              </a:pPr>
              <a:r>
                <a:rPr lang="en-US" sz="2400" b="1" strike="noStrike" spc="-1">
                  <a:solidFill>
                    <a:srgbClr val="000000"/>
                  </a:solidFill>
                  <a:latin typeface="Times New Roman" panose="02020603050405020304"/>
                  <a:ea typeface="宋体" panose="02010600030101010101" pitchFamily="2" charset="-122"/>
                </a:rPr>
                <a:t>3. if </a:t>
              </a:r>
              <a:r>
                <a:rPr lang="en-US" sz="2400" b="1" i="1" strike="noStrike" spc="-1">
                  <a:solidFill>
                    <a:srgbClr val="000000"/>
                  </a:solidFill>
                  <a:latin typeface="Times New Roman" panose="02020603050405020304"/>
                  <a:ea typeface="宋体" panose="02010600030101010101" pitchFamily="2" charset="-122"/>
                </a:rPr>
                <a:t>n</a:t>
              </a:r>
              <a:r>
                <a:rPr lang="en-US" sz="2400" b="1" strike="noStrike" spc="-1">
                  <a:solidFill>
                    <a:srgbClr val="000000"/>
                  </a:solidFill>
                  <a:latin typeface="Times New Roman" panose="02020603050405020304"/>
                  <a:ea typeface="宋体" panose="02010600030101010101" pitchFamily="2" charset="-122"/>
                </a:rPr>
                <a:t>=1 then return </a:t>
              </a:r>
              <a:r>
                <a:rPr lang="en-US" sz="2400" b="1" i="1" strike="noStrike" spc="-1">
                  <a:solidFill>
                    <a:srgbClr val="000000"/>
                  </a:solidFill>
                  <a:latin typeface="Times New Roman" panose="02020603050405020304"/>
                  <a:ea typeface="宋体" panose="02010600030101010101" pitchFamily="2" charset="-122"/>
                </a:rPr>
                <a:t>n</a:t>
              </a:r>
              <a:r>
                <a:rPr lang="en-US" sz="2400" b="1" strike="noStrike" spc="-1">
                  <a:solidFill>
                    <a:srgbClr val="000000"/>
                  </a:solidFill>
                  <a:latin typeface="Times New Roman" panose="02020603050405020304"/>
                  <a:ea typeface="宋体" panose="02010600030101010101" pitchFamily="2" charset="-122"/>
                </a:rPr>
                <a:t>=1</a:t>
              </a:r>
              <a:endParaRPr lang="en-US" sz="2400" b="0" strike="noStrike" spc="-1">
                <a:latin typeface="Arial" panose="020B0604020202020204"/>
              </a:endParaRPr>
            </a:p>
            <a:p>
              <a:pPr>
                <a:lnSpc>
                  <a:spcPct val="100000"/>
                </a:lnSpc>
                <a:spcBef>
                  <a:spcPts val="480"/>
                </a:spcBef>
              </a:pPr>
              <a:r>
                <a:rPr lang="en-US" sz="2400" b="1" strike="noStrike" spc="-1">
                  <a:solidFill>
                    <a:srgbClr val="000000"/>
                  </a:solidFill>
                  <a:latin typeface="Times New Roman" panose="02020603050405020304"/>
                  <a:ea typeface="宋体" panose="02010600030101010101" pitchFamily="2" charset="-122"/>
                </a:rPr>
                <a:t>4. </a:t>
              </a:r>
              <a:r>
                <a:rPr lang="zh-CN" sz="2400" b="1" strike="noStrike" spc="-1">
                  <a:solidFill>
                    <a:srgbClr val="000000"/>
                  </a:solidFill>
                  <a:latin typeface="Times New Roman" panose="02020603050405020304"/>
                  <a:ea typeface="宋体" panose="02010600030101010101" pitchFamily="2" charset="-122"/>
                </a:rPr>
                <a:t>计算 </a:t>
              </a:r>
              <a:r>
                <a:rPr lang="en-US" sz="2400" b="1" i="1" strike="noStrike" spc="-1">
                  <a:solidFill>
                    <a:srgbClr val="000000"/>
                  </a:solidFill>
                  <a:latin typeface="Times New Roman" panose="02020603050405020304"/>
                  <a:ea typeface="宋体" panose="02010600030101010101" pitchFamily="2" charset="-122"/>
                </a:rPr>
                <a:t>t </a:t>
              </a:r>
              <a:r>
                <a:rPr lang="zh-CN" sz="2400" b="1" strike="noStrike" spc="-1">
                  <a:solidFill>
                    <a:srgbClr val="000000"/>
                  </a:solidFill>
                  <a:latin typeface="Times New Roman" panose="02020603050405020304"/>
                  <a:ea typeface="宋体" panose="02010600030101010101" pitchFamily="2" charset="-122"/>
                </a:rPr>
                <a:t>和 </a:t>
              </a:r>
              <a:r>
                <a:rPr lang="en-US" sz="2400" b="1" i="1" strike="noStrike" spc="-1">
                  <a:solidFill>
                    <a:srgbClr val="000000"/>
                  </a:solidFill>
                  <a:latin typeface="Times New Roman" panose="02020603050405020304"/>
                  <a:ea typeface="宋体" panose="02010600030101010101" pitchFamily="2" charset="-122"/>
                </a:rPr>
                <a:t>s </a:t>
              </a:r>
              <a:r>
                <a:rPr lang="zh-CN" sz="2400" b="1" strike="noStrike" spc="-1">
                  <a:solidFill>
                    <a:srgbClr val="000000"/>
                  </a:solidFill>
                  <a:latin typeface="Times New Roman" panose="02020603050405020304"/>
                  <a:ea typeface="宋体" panose="02010600030101010101" pitchFamily="2" charset="-122"/>
                </a:rPr>
                <a:t>使得</a:t>
              </a:r>
              <a:r>
                <a:rPr lang="en-US" sz="2400" b="1" i="1" strike="noStrike" spc="-1">
                  <a:solidFill>
                    <a:srgbClr val="000000"/>
                  </a:solidFill>
                  <a:latin typeface="Times New Roman" panose="02020603050405020304"/>
                  <a:ea typeface="宋体" panose="02010600030101010101" pitchFamily="2" charset="-122"/>
                </a:rPr>
                <a:t>n</a:t>
              </a:r>
              <a:r>
                <a:rPr lang="en-US" sz="2400" b="1" strike="noStrike" spc="-1">
                  <a:solidFill>
                    <a:srgbClr val="000000"/>
                  </a:solidFill>
                  <a:latin typeface="Symbol" panose="05050102010706020507"/>
                  <a:ea typeface="宋体" panose="02010600030101010101" pitchFamily="2" charset="-122"/>
                </a:rPr>
                <a:t></a:t>
              </a:r>
              <a:r>
                <a:rPr lang="en-US" sz="2400" b="1" strike="noStrike" spc="-1">
                  <a:solidFill>
                    <a:srgbClr val="000000"/>
                  </a:solidFill>
                  <a:latin typeface="Times New Roman" panose="02020603050405020304"/>
                  <a:ea typeface="宋体" panose="02010600030101010101" pitchFamily="2" charset="-122"/>
                </a:rPr>
                <a:t>1=2</a:t>
              </a:r>
              <a:r>
                <a:rPr lang="en-US" sz="2400" b="1" i="1" strike="noStrike" spc="-1" baseline="30000">
                  <a:solidFill>
                    <a:srgbClr val="000000"/>
                  </a:solidFill>
                  <a:latin typeface="Times New Roman" panose="02020603050405020304"/>
                  <a:ea typeface="宋体" panose="02010600030101010101" pitchFamily="2" charset="-122"/>
                </a:rPr>
                <a:t>t</a:t>
              </a:r>
              <a:r>
                <a:rPr lang="en-US" sz="2400" b="1" i="1" strike="noStrike" spc="-1">
                  <a:solidFill>
                    <a:srgbClr val="000000"/>
                  </a:solidFill>
                  <a:latin typeface="Times New Roman" panose="02020603050405020304"/>
                  <a:ea typeface="宋体" panose="02010600030101010101" pitchFamily="2" charset="-122"/>
                </a:rPr>
                <a:t>s</a:t>
              </a:r>
              <a:r>
                <a:rPr lang="en-US" sz="2400" b="1" strike="noStrike" spc="-1">
                  <a:solidFill>
                    <a:srgbClr val="000000"/>
                  </a:solidFill>
                  <a:latin typeface="Times New Roman" panose="02020603050405020304"/>
                  <a:ea typeface="宋体" panose="02010600030101010101" pitchFamily="2" charset="-122"/>
                </a:rPr>
                <a:t>, </a:t>
              </a:r>
              <a:r>
                <a:rPr lang="zh-CN" sz="2400" b="1" strike="noStrike" spc="-1">
                  <a:solidFill>
                    <a:srgbClr val="000000"/>
                  </a:solidFill>
                  <a:latin typeface="Times New Roman" panose="02020603050405020304"/>
                  <a:ea typeface="宋体" panose="02010600030101010101" pitchFamily="2" charset="-122"/>
                </a:rPr>
                <a:t>其中</a:t>
              </a:r>
              <a:r>
                <a:rPr lang="en-US" sz="2400" b="1" i="1" strike="noStrike" spc="-1">
                  <a:solidFill>
                    <a:srgbClr val="000000"/>
                  </a:solidFill>
                  <a:latin typeface="Times New Roman" panose="02020603050405020304"/>
                  <a:ea typeface="宋体" panose="02010600030101010101" pitchFamily="2" charset="-122"/>
                </a:rPr>
                <a:t>s</a:t>
              </a:r>
              <a:r>
                <a:rPr lang="zh-CN" sz="2400" b="1" strike="noStrike" spc="-1">
                  <a:solidFill>
                    <a:srgbClr val="000000"/>
                  </a:solidFill>
                  <a:latin typeface="Times New Roman" panose="02020603050405020304"/>
                  <a:ea typeface="宋体" panose="02010600030101010101" pitchFamily="2" charset="-122"/>
                </a:rPr>
                <a:t>是奇数</a:t>
              </a:r>
              <a:endParaRPr lang="en-US" sz="2400" b="0" strike="noStrike" spc="-1">
                <a:latin typeface="Arial" panose="020B0604020202020204"/>
              </a:endParaRPr>
            </a:p>
            <a:p>
              <a:pPr>
                <a:lnSpc>
                  <a:spcPct val="100000"/>
                </a:lnSpc>
                <a:spcBef>
                  <a:spcPts val="480"/>
                </a:spcBef>
              </a:pPr>
              <a:r>
                <a:rPr lang="en-US" sz="2400" b="1" strike="noStrike" spc="-1">
                  <a:solidFill>
                    <a:srgbClr val="000000"/>
                  </a:solidFill>
                  <a:latin typeface="Times New Roman" panose="02020603050405020304"/>
                  <a:ea typeface="宋体" panose="02010600030101010101" pitchFamily="2" charset="-122"/>
                </a:rPr>
                <a:t>5. </a:t>
              </a:r>
              <a:r>
                <a:rPr lang="zh-CN" sz="2400" b="1" strike="noStrike" spc="-1">
                  <a:solidFill>
                    <a:srgbClr val="000000"/>
                  </a:solidFill>
                  <a:latin typeface="Times New Roman" panose="02020603050405020304"/>
                  <a:ea typeface="宋体" panose="02010600030101010101" pitchFamily="2" charset="-122"/>
                </a:rPr>
                <a:t>产生一个</a:t>
              </a:r>
              <a:r>
                <a:rPr lang="en-US" sz="2400" b="1" strike="noStrike" spc="-1">
                  <a:solidFill>
                    <a:srgbClr val="000000"/>
                  </a:solidFill>
                  <a:latin typeface="Times New Roman" panose="02020603050405020304"/>
                  <a:ea typeface="宋体" panose="02010600030101010101" pitchFamily="2" charset="-122"/>
                </a:rPr>
                <a:t>{1,2,…,</a:t>
              </a:r>
              <a:r>
                <a:rPr lang="en-US" sz="2400" b="1" i="1" strike="noStrike" spc="-1">
                  <a:solidFill>
                    <a:srgbClr val="000000"/>
                  </a:solidFill>
                  <a:latin typeface="Times New Roman" panose="02020603050405020304"/>
                  <a:ea typeface="宋体" panose="02010600030101010101" pitchFamily="2" charset="-122"/>
                </a:rPr>
                <a:t>n</a:t>
              </a:r>
              <a:r>
                <a:rPr lang="en-US" sz="2400" b="1" strike="noStrike" spc="-1">
                  <a:solidFill>
                    <a:srgbClr val="000000"/>
                  </a:solidFill>
                  <a:latin typeface="Symbol" panose="05050102010706020507"/>
                  <a:ea typeface="华文行楷" panose="02010800040101010101" charset="-122"/>
                </a:rPr>
                <a:t></a:t>
              </a:r>
              <a:r>
                <a:rPr lang="en-US" sz="2400" b="1" strike="noStrike" spc="-1">
                  <a:solidFill>
                    <a:srgbClr val="000000"/>
                  </a:solidFill>
                  <a:latin typeface="Times New Roman" panose="02020603050405020304"/>
                  <a:ea typeface="宋体" panose="02010600030101010101" pitchFamily="2" charset="-122"/>
                </a:rPr>
                <a:t>1}</a:t>
              </a:r>
              <a:r>
                <a:rPr lang="zh-CN" sz="2400" b="1" strike="noStrike" spc="-1">
                  <a:solidFill>
                    <a:srgbClr val="000000"/>
                  </a:solidFill>
                  <a:latin typeface="Times New Roman" panose="02020603050405020304"/>
                  <a:ea typeface="宋体" panose="02010600030101010101" pitchFamily="2" charset="-122"/>
                </a:rPr>
                <a:t>上的均匀随机数</a:t>
              </a:r>
              <a:r>
                <a:rPr lang="en-US" sz="2400" b="1" i="1" strike="noStrike" spc="-1">
                  <a:solidFill>
                    <a:srgbClr val="000000"/>
                  </a:solidFill>
                  <a:latin typeface="Times New Roman" panose="02020603050405020304"/>
                  <a:ea typeface="宋体" panose="02010600030101010101" pitchFamily="2" charset="-122"/>
                </a:rPr>
                <a:t>a</a:t>
              </a:r>
              <a:endParaRPr lang="en-US" sz="2400" b="0" strike="noStrike" spc="-1">
                <a:latin typeface="Arial" panose="020B0604020202020204"/>
              </a:endParaRPr>
            </a:p>
            <a:p>
              <a:pPr>
                <a:lnSpc>
                  <a:spcPct val="100000"/>
                </a:lnSpc>
                <a:spcBef>
                  <a:spcPts val="480"/>
                </a:spcBef>
              </a:pPr>
              <a:r>
                <a:rPr lang="en-US" sz="2400" b="1" strike="noStrike" spc="-1">
                  <a:solidFill>
                    <a:srgbClr val="000000"/>
                  </a:solidFill>
                  <a:latin typeface="Times New Roman" panose="02020603050405020304"/>
                  <a:ea typeface="宋体" panose="02010600030101010101" pitchFamily="2" charset="-122"/>
                </a:rPr>
                <a:t>6. for </a:t>
              </a:r>
              <a:r>
                <a:rPr lang="en-US" sz="2400" b="1" i="1" strike="noStrike" spc="-1">
                  <a:solidFill>
                    <a:srgbClr val="000000"/>
                  </a:solidFill>
                  <a:latin typeface="Times New Roman" panose="02020603050405020304"/>
                  <a:ea typeface="宋体" panose="02010600030101010101" pitchFamily="2" charset="-122"/>
                </a:rPr>
                <a:t>i</a:t>
              </a:r>
              <a:r>
                <a:rPr lang="en-US" sz="2400" b="1" strike="noStrike" spc="-1">
                  <a:solidFill>
                    <a:srgbClr val="000000"/>
                  </a:solidFill>
                  <a:latin typeface="Times New Roman" panose="02020603050405020304"/>
                  <a:ea typeface="宋体" panose="02010600030101010101" pitchFamily="2" charset="-122"/>
                </a:rPr>
                <a:t>=0 to </a:t>
              </a:r>
              <a:r>
                <a:rPr lang="en-US" sz="2400" b="1" i="1" strike="noStrike" spc="-1">
                  <a:solidFill>
                    <a:srgbClr val="000000"/>
                  </a:solidFill>
                  <a:latin typeface="Times New Roman" panose="02020603050405020304"/>
                  <a:ea typeface="宋体" panose="02010600030101010101" pitchFamily="2" charset="-122"/>
                </a:rPr>
                <a:t>t</a:t>
              </a:r>
              <a:r>
                <a:rPr lang="en-US" sz="2400" b="1" strike="noStrike" spc="-1">
                  <a:solidFill>
                    <a:srgbClr val="000000"/>
                  </a:solidFill>
                  <a:latin typeface="Times New Roman" panose="02020603050405020304"/>
                  <a:ea typeface="宋体" panose="02010600030101010101" pitchFamily="2" charset="-122"/>
                </a:rPr>
                <a:t> do</a:t>
              </a:r>
              <a:endParaRPr lang="en-US" sz="2400" b="0" strike="noStrike" spc="-1">
                <a:latin typeface="Arial" panose="020B0604020202020204"/>
              </a:endParaRPr>
            </a:p>
            <a:p>
              <a:pPr>
                <a:lnSpc>
                  <a:spcPct val="100000"/>
                </a:lnSpc>
                <a:spcBef>
                  <a:spcPts val="840"/>
                </a:spcBef>
              </a:pPr>
              <a:r>
                <a:rPr lang="en-US" sz="2400" b="1" strike="noStrike" spc="-1">
                  <a:solidFill>
                    <a:srgbClr val="000000"/>
                  </a:solidFill>
                  <a:latin typeface="Times New Roman" panose="02020603050405020304"/>
                  <a:ea typeface="宋体" panose="02010600030101010101" pitchFamily="2" charset="-122"/>
                </a:rPr>
                <a:t>7.      </a:t>
              </a:r>
              <a:r>
                <a:rPr lang="zh-CN" sz="2400" b="1" strike="noStrike" spc="-1">
                  <a:solidFill>
                    <a:srgbClr val="000000"/>
                  </a:solidFill>
                  <a:latin typeface="Times New Roman" panose="02020603050405020304"/>
                  <a:ea typeface="宋体" panose="02010600030101010101" pitchFamily="2" charset="-122"/>
                </a:rPr>
                <a:t>计算</a:t>
              </a:r>
              <a:r>
                <a:rPr lang="en-US" sz="2400" b="1" i="1" strike="noStrike" spc="-1">
                  <a:solidFill>
                    <a:srgbClr val="000000"/>
                  </a:solidFill>
                  <a:latin typeface="Times New Roman" panose="02020603050405020304"/>
                  <a:ea typeface="宋体" panose="02010600030101010101" pitchFamily="2" charset="-122"/>
                </a:rPr>
                <a:t>b</a:t>
              </a:r>
              <a:r>
                <a:rPr lang="en-US" sz="2400" b="1" i="1" strike="noStrike" spc="-1" baseline="-30000">
                  <a:solidFill>
                    <a:srgbClr val="000000"/>
                  </a:solidFill>
                  <a:latin typeface="Times New Roman" panose="02020603050405020304"/>
                  <a:ea typeface="宋体" panose="02010600030101010101" pitchFamily="2" charset="-122"/>
                </a:rPr>
                <a:t>i</a:t>
              </a:r>
              <a:r>
                <a:rPr lang="en-US" sz="2400" b="1" strike="noStrike" spc="-1">
                  <a:solidFill>
                    <a:srgbClr val="000000"/>
                  </a:solidFill>
                  <a:latin typeface="Times New Roman" panose="02020603050405020304"/>
                  <a:ea typeface="宋体" panose="02010600030101010101" pitchFamily="2" charset="-122"/>
                </a:rPr>
                <a:t>←</a:t>
              </a:r>
              <a:endParaRPr lang="en-US" sz="2400" b="0" strike="noStrike" spc="-1">
                <a:latin typeface="Arial" panose="020B0604020202020204"/>
              </a:endParaRPr>
            </a:p>
          </p:txBody>
        </p:sp>
      </p:grpSp>
      <p:sp>
        <p:nvSpPr>
          <p:cNvPr id="97" name="CustomShape 5"/>
          <p:cNvSpPr/>
          <p:nvPr/>
        </p:nvSpPr>
        <p:spPr>
          <a:xfrm>
            <a:off x="4419720" y="4555440"/>
            <a:ext cx="7771320" cy="2284920"/>
          </a:xfrm>
          <a:prstGeom prst="rect">
            <a:avLst/>
          </a:prstGeom>
          <a:solidFill>
            <a:srgbClr val="FFFF99">
              <a:alpha val="59000"/>
            </a:srgbClr>
          </a:solidFill>
          <a:ln w="38160">
            <a:solidFill>
              <a:srgbClr val="FF9900"/>
            </a:solidFill>
            <a:miter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normAutofit fontScale="91000"/>
          </a:bodyPr>
          <a:p>
            <a:pPr marL="228600" indent="-227330">
              <a:lnSpc>
                <a:spcPct val="90000"/>
              </a:lnSpc>
              <a:spcBef>
                <a:spcPts val="1000"/>
              </a:spcBef>
              <a:tabLst>
                <a:tab pos="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Calibri" panose="020F0502020204030204"/>
                <a:ea typeface="DejaVu Sans"/>
              </a:rPr>
              <a:t>8. if </a:t>
            </a:r>
            <a:r>
              <a:rPr lang="en-US" sz="2400" b="1" i="1" strike="noStrike" spc="-1">
                <a:solidFill>
                  <a:srgbClr val="000000"/>
                </a:solidFill>
                <a:latin typeface="Calibri" panose="020F0502020204030204"/>
                <a:ea typeface="DejaVu Sans"/>
              </a:rPr>
              <a:t>b</a:t>
            </a:r>
            <a:r>
              <a:rPr lang="en-US" sz="2400" b="1" i="1" strike="noStrike" spc="-1" baseline="-30000">
                <a:solidFill>
                  <a:srgbClr val="000000"/>
                </a:solidFill>
                <a:latin typeface="Calibri" panose="020F0502020204030204"/>
                <a:ea typeface="DejaVu Sans"/>
              </a:rPr>
              <a:t>t</a:t>
            </a:r>
            <a:r>
              <a:rPr lang="en-US" sz="2400" b="1" strike="noStrike" spc="-1">
                <a:solidFill>
                  <a:srgbClr val="000000"/>
                </a:solidFill>
                <a:latin typeface="Calibri" panose="020F0502020204030204"/>
                <a:ea typeface="DejaVu Sans"/>
              </a:rPr>
              <a:t>≠1 then return </a:t>
            </a:r>
            <a:r>
              <a:rPr lang="zh-CN" sz="2400" b="1" strike="noStrike" spc="-1">
                <a:solidFill>
                  <a:srgbClr val="000000"/>
                </a:solidFill>
                <a:latin typeface="Calibri" panose="020F0502020204030204"/>
                <a:ea typeface="DejaVu Sans"/>
              </a:rPr>
              <a:t>合数</a:t>
            </a:r>
            <a:endParaRPr lang="en-US" sz="2400" b="0" strike="noStrike" spc="-1">
              <a:latin typeface="Arial" panose="020B0604020202020204"/>
            </a:endParaRPr>
          </a:p>
          <a:p>
            <a:pPr marL="228600" indent="-227330">
              <a:lnSpc>
                <a:spcPct val="90000"/>
              </a:lnSpc>
              <a:spcBef>
                <a:spcPts val="1000"/>
              </a:spcBef>
              <a:tabLst>
                <a:tab pos="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Calibri" panose="020F0502020204030204"/>
                <a:ea typeface="DejaVu Sans"/>
              </a:rPr>
              <a:t>9. if </a:t>
            </a:r>
            <a:r>
              <a:rPr lang="en-US" sz="2400" b="1" i="1" strike="noStrike" spc="-1">
                <a:solidFill>
                  <a:srgbClr val="000000"/>
                </a:solidFill>
                <a:latin typeface="Calibri" panose="020F0502020204030204"/>
                <a:ea typeface="DejaVu Sans"/>
              </a:rPr>
              <a:t>b</a:t>
            </a:r>
            <a:r>
              <a:rPr lang="en-US" sz="2400" b="1" strike="noStrike" spc="-1" baseline="-30000">
                <a:solidFill>
                  <a:srgbClr val="000000"/>
                </a:solidFill>
                <a:latin typeface="Calibri" panose="020F0502020204030204"/>
                <a:ea typeface="DejaVu Sans"/>
              </a:rPr>
              <a:t>0</a:t>
            </a:r>
            <a:r>
              <a:rPr lang="en-US" sz="2400" b="1" strike="noStrike" spc="-1">
                <a:solidFill>
                  <a:srgbClr val="000000"/>
                </a:solidFill>
                <a:latin typeface="Calibri" panose="020F0502020204030204"/>
                <a:ea typeface="DejaVu Sans"/>
              </a:rPr>
              <a:t>=1 then return </a:t>
            </a:r>
            <a:r>
              <a:rPr lang="zh-CN" sz="2400" b="1" strike="noStrike" spc="-1">
                <a:solidFill>
                  <a:srgbClr val="000000"/>
                </a:solidFill>
                <a:latin typeface="Calibri" panose="020F0502020204030204"/>
                <a:ea typeface="DejaVu Sans"/>
              </a:rPr>
              <a:t>素数</a:t>
            </a:r>
            <a:endParaRPr lang="en-US" sz="2400" b="0" strike="noStrike" spc="-1">
              <a:latin typeface="Arial" panose="020B0604020202020204"/>
            </a:endParaRPr>
          </a:p>
          <a:p>
            <a:pPr marL="228600" indent="-227330">
              <a:lnSpc>
                <a:spcPct val="90000"/>
              </a:lnSpc>
              <a:spcBef>
                <a:spcPts val="1000"/>
              </a:spcBef>
              <a:tabLst>
                <a:tab pos="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Calibri" panose="020F0502020204030204"/>
                <a:ea typeface="DejaVu Sans"/>
              </a:rPr>
              <a:t>10. </a:t>
            </a:r>
            <a:r>
              <a:rPr lang="en-US" sz="2400" b="1" i="1" strike="noStrike" spc="-1">
                <a:solidFill>
                  <a:srgbClr val="000000"/>
                </a:solidFill>
                <a:latin typeface="Calibri" panose="020F0502020204030204"/>
                <a:ea typeface="DejaVu Sans"/>
              </a:rPr>
              <a:t>j</a:t>
            </a:r>
            <a:r>
              <a:rPr lang="en-US" sz="2400" b="1" strike="noStrike" spc="-1">
                <a:solidFill>
                  <a:srgbClr val="000000"/>
                </a:solidFill>
                <a:latin typeface="Calibri" panose="020F0502020204030204"/>
                <a:ea typeface="DejaVu Sans"/>
              </a:rPr>
              <a:t>←max{ </a:t>
            </a:r>
            <a:r>
              <a:rPr lang="en-US" sz="2400" b="1" i="1" strike="noStrike" spc="-1">
                <a:solidFill>
                  <a:srgbClr val="000000"/>
                </a:solidFill>
                <a:latin typeface="Calibri" panose="020F0502020204030204"/>
                <a:ea typeface="DejaVu Sans"/>
              </a:rPr>
              <a:t>i </a:t>
            </a:r>
            <a:r>
              <a:rPr lang="en-US" sz="2400" b="0" i="1" strike="noStrike" spc="-1">
                <a:solidFill>
                  <a:srgbClr val="000000"/>
                </a:solidFill>
                <a:latin typeface="Calibri" panose="020F0502020204030204"/>
                <a:ea typeface="DejaVu Sans"/>
              </a:rPr>
              <a:t>|</a:t>
            </a:r>
            <a:r>
              <a:rPr lang="en-US" sz="2400" b="1" i="1" strike="noStrike" spc="-1">
                <a:solidFill>
                  <a:srgbClr val="000000"/>
                </a:solidFill>
                <a:latin typeface="Calibri" panose="020F0502020204030204"/>
                <a:ea typeface="DejaVu Sans"/>
              </a:rPr>
              <a:t>b</a:t>
            </a:r>
            <a:r>
              <a:rPr lang="en-US" sz="2400" b="1" i="1" strike="noStrike" spc="-1" baseline="-30000">
                <a:solidFill>
                  <a:srgbClr val="000000"/>
                </a:solidFill>
                <a:latin typeface="Calibri" panose="020F0502020204030204"/>
                <a:ea typeface="DejaVu Sans"/>
              </a:rPr>
              <a:t>i</a:t>
            </a:r>
            <a:r>
              <a:rPr lang="en-US" sz="2400" b="1" strike="noStrike" spc="-1">
                <a:solidFill>
                  <a:srgbClr val="000000"/>
                </a:solidFill>
                <a:latin typeface="Calibri" panose="020F0502020204030204"/>
                <a:ea typeface="DejaVu Sans"/>
              </a:rPr>
              <a:t>≠1}</a:t>
            </a:r>
            <a:endParaRPr lang="en-US" sz="2400" b="0" strike="noStrike" spc="-1">
              <a:latin typeface="Arial" panose="020B0604020202020204"/>
            </a:endParaRPr>
          </a:p>
          <a:p>
            <a:pPr marL="228600" indent="-227330">
              <a:lnSpc>
                <a:spcPct val="90000"/>
              </a:lnSpc>
              <a:spcBef>
                <a:spcPts val="1000"/>
              </a:spcBef>
              <a:tabLst>
                <a:tab pos="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Calibri" panose="020F0502020204030204"/>
                <a:ea typeface="DejaVu Sans"/>
              </a:rPr>
              <a:t>11. if </a:t>
            </a:r>
            <a:r>
              <a:rPr lang="en-US" sz="2400" b="1" i="1" strike="noStrike" spc="-1">
                <a:solidFill>
                  <a:srgbClr val="000000"/>
                </a:solidFill>
                <a:latin typeface="Calibri" panose="020F0502020204030204"/>
                <a:ea typeface="DejaVu Sans"/>
              </a:rPr>
              <a:t>b</a:t>
            </a:r>
            <a:r>
              <a:rPr lang="en-US" sz="2400" b="1" i="1" strike="noStrike" spc="-1" baseline="-30000">
                <a:solidFill>
                  <a:srgbClr val="000000"/>
                </a:solidFill>
                <a:latin typeface="Calibri" panose="020F0502020204030204"/>
                <a:ea typeface="DejaVu Sans"/>
              </a:rPr>
              <a:t>j</a:t>
            </a:r>
            <a:r>
              <a:rPr lang="en-US" sz="2400" b="1" strike="noStrike" spc="-1">
                <a:solidFill>
                  <a:srgbClr val="000000"/>
                </a:solidFill>
                <a:latin typeface="Calibri" panose="020F0502020204030204"/>
                <a:ea typeface="DejaVu Sans"/>
              </a:rPr>
              <a:t>=</a:t>
            </a:r>
            <a:r>
              <a:rPr lang="en-US" sz="2400" b="1" i="1" strike="noStrike" spc="-1">
                <a:solidFill>
                  <a:srgbClr val="000000"/>
                </a:solidFill>
                <a:latin typeface="Calibri" panose="020F0502020204030204"/>
                <a:ea typeface="DejaVu Sans"/>
              </a:rPr>
              <a:t>n</a:t>
            </a:r>
            <a:r>
              <a:rPr lang="en-US" sz="2400" b="1" i="1" strike="noStrike" spc="-1">
                <a:solidFill>
                  <a:srgbClr val="000000"/>
                </a:solidFill>
                <a:latin typeface="Symbol" panose="05050102010706020507"/>
                <a:ea typeface="DejaVu Sans"/>
              </a:rPr>
              <a:t></a:t>
            </a:r>
            <a:r>
              <a:rPr lang="en-US" sz="2400" b="1" strike="noStrike" spc="-1">
                <a:solidFill>
                  <a:srgbClr val="000000"/>
                </a:solidFill>
                <a:latin typeface="Calibri" panose="020F0502020204030204"/>
                <a:ea typeface="DejaVu Sans"/>
              </a:rPr>
              <a:t>1 then return </a:t>
            </a:r>
            <a:r>
              <a:rPr lang="zh-CN" sz="2400" b="1" strike="noStrike" spc="-1">
                <a:solidFill>
                  <a:srgbClr val="000000"/>
                </a:solidFill>
                <a:latin typeface="Calibri" panose="020F0502020204030204"/>
                <a:ea typeface="DejaVu Sans"/>
              </a:rPr>
              <a:t>素数</a:t>
            </a:r>
            <a:endParaRPr lang="en-US" sz="2400" b="0" strike="noStrike" spc="-1">
              <a:latin typeface="Arial" panose="020B0604020202020204"/>
            </a:endParaRPr>
          </a:p>
          <a:p>
            <a:pPr marL="228600" indent="-227330">
              <a:lnSpc>
                <a:spcPct val="90000"/>
              </a:lnSpc>
              <a:spcBef>
                <a:spcPts val="1000"/>
              </a:spcBef>
              <a:tabLst>
                <a:tab pos="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Calibri" panose="020F0502020204030204"/>
                <a:ea typeface="DejaVu Sans"/>
              </a:rPr>
              <a:t>12. else return </a:t>
            </a:r>
            <a:r>
              <a:rPr lang="zh-CN" sz="2400" b="1" strike="noStrike" spc="-1">
                <a:solidFill>
                  <a:srgbClr val="000000"/>
                </a:solidFill>
                <a:latin typeface="宋体" panose="02010600030101010101" pitchFamily="2" charset="-122"/>
                <a:ea typeface="DejaVu Sans"/>
              </a:rPr>
              <a:t>合数</a:t>
            </a:r>
            <a:r>
              <a:rPr lang="en-US" sz="2400" b="1" strike="noStrike" spc="-1">
                <a:solidFill>
                  <a:srgbClr val="000000"/>
                </a:solidFill>
                <a:latin typeface="Calibri" panose="020F0502020204030204"/>
                <a:ea typeface="DejaVu Sans"/>
              </a:rPr>
              <a:t> </a:t>
            </a:r>
            <a:endParaRPr lang="en-US" sz="2400" b="0" strike="noStrike" spc="-1">
              <a:latin typeface="Arial" panose="020B0604020202020204"/>
            </a:endParaRPr>
          </a:p>
          <a:p>
            <a:pPr marL="228600" indent="-227330">
              <a:lnSpc>
                <a:spcPct val="90000"/>
              </a:lnSpc>
              <a:spcBef>
                <a:spcPts val="1000"/>
              </a:spcBef>
              <a:tabLst>
                <a:tab pos="0" algn="l"/>
              </a:tabLst>
            </a:pPr>
            <a:endParaRPr lang="en-US" sz="2400" b="0" strike="noStrike" spc="-1">
              <a:latin typeface="Arial" panose="020B0604020202020204"/>
            </a:endParaRPr>
          </a:p>
        </p:txBody>
      </p:sp>
      <p:pic>
        <p:nvPicPr>
          <p:cNvPr id="98" name="图片 97"/>
          <p:cNvPicPr/>
          <p:nvPr/>
        </p:nvPicPr>
        <p:blipFill>
          <a:blip r:embed="rId1"/>
          <a:stretch>
            <a:fillRect/>
          </a:stretch>
        </p:blipFill>
        <p:spPr>
          <a:xfrm>
            <a:off x="2131200" y="4438800"/>
            <a:ext cx="1326600" cy="4500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00" name="CustomShape 2"/>
          <p:cNvSpPr/>
          <p:nvPr/>
        </p:nvSpPr>
        <p:spPr>
          <a:xfrm>
            <a:off x="7797960" y="0"/>
            <a:ext cx="4393080" cy="13248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>
            <a:noAutofit/>
          </a:bodyPr>
          <a:p>
            <a:pPr>
              <a:lnSpc>
                <a:spcPct val="90000"/>
              </a:lnSpc>
            </a:pPr>
            <a:r>
              <a:rPr lang="zh-CN" sz="4000" b="0" strike="noStrike" spc="-1">
                <a:solidFill>
                  <a:srgbClr val="A50021"/>
                </a:solidFill>
                <a:latin typeface="宋体" panose="02010600030101010101" pitchFamily="2" charset="-122"/>
                <a:ea typeface="DejaVu Sans"/>
              </a:rPr>
              <a:t>素数测试随机算法</a:t>
            </a:r>
            <a:r>
              <a:rPr lang="en-US" sz="4000" b="0" strike="noStrike" spc="-1">
                <a:solidFill>
                  <a:srgbClr val="800000"/>
                </a:solidFill>
                <a:latin typeface="Calibri" panose="020F0502020204030204"/>
                <a:ea typeface="DejaVu Sans"/>
              </a:rPr>
              <a:t> </a:t>
            </a:r>
            <a:endParaRPr lang="en-US" sz="4000" b="0" strike="noStrike" spc="-1">
              <a:latin typeface="Arial" panose="020B0604020202020204"/>
            </a:endParaRPr>
          </a:p>
        </p:txBody>
      </p:sp>
      <p:grpSp>
        <p:nvGrpSpPr>
          <p:cNvPr id="101" name="Group 3"/>
          <p:cNvGrpSpPr/>
          <p:nvPr/>
        </p:nvGrpSpPr>
        <p:grpSpPr>
          <a:xfrm>
            <a:off x="25560" y="0"/>
            <a:ext cx="7503480" cy="3979800"/>
            <a:chOff x="25560" y="0"/>
            <a:chExt cx="7503480" cy="3979800"/>
          </a:xfrm>
        </p:grpSpPr>
        <p:sp>
          <p:nvSpPr>
            <p:cNvPr id="102" name="CustomShape 4"/>
            <p:cNvSpPr/>
            <p:nvPr/>
          </p:nvSpPr>
          <p:spPr>
            <a:xfrm>
              <a:off x="25560" y="0"/>
              <a:ext cx="7503480" cy="3979800"/>
            </a:xfrm>
            <a:prstGeom prst="rect">
              <a:avLst/>
            </a:prstGeom>
            <a:solidFill>
              <a:srgbClr val="FFFF99">
                <a:alpha val="59000"/>
              </a:srgbClr>
            </a:solidFill>
            <a:ln w="38100">
              <a:solidFill>
                <a:srgbClr val="FF9900"/>
              </a:solidFill>
              <a:miter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>
              <a:spAutoFit/>
            </a:bodyPr>
            <a:p>
              <a:pPr>
                <a:lnSpc>
                  <a:spcPct val="100000"/>
                </a:lnSpc>
                <a:spcBef>
                  <a:spcPts val="480"/>
                </a:spcBef>
              </a:pPr>
              <a:r>
                <a:rPr lang="zh-CN" sz="2400" b="1" strike="noStrike" spc="-1">
                  <a:solidFill>
                    <a:srgbClr val="000000"/>
                  </a:solidFill>
                  <a:latin typeface="Times New Roman" panose="02020603050405020304"/>
                  <a:ea typeface="黑体" panose="02010609060101010101" charset="-122"/>
                </a:rPr>
                <a:t>算法</a:t>
              </a:r>
              <a:r>
                <a:rPr lang="en-US" sz="2400" b="1" strike="noStrike" spc="-1">
                  <a:solidFill>
                    <a:srgbClr val="000000"/>
                  </a:solidFill>
                  <a:latin typeface="Times New Roman" panose="02020603050405020304"/>
                  <a:ea typeface="黑体" panose="02010609060101010101" charset="-122"/>
                </a:rPr>
                <a:t> </a:t>
              </a:r>
              <a:r>
                <a:rPr lang="en-US" sz="2400" b="1" strike="noStrike" spc="-1">
                  <a:solidFill>
                    <a:srgbClr val="000000"/>
                  </a:solidFill>
                  <a:latin typeface="Times New Roman" panose="02020603050405020304"/>
                  <a:ea typeface="宋体" panose="02010600030101010101" pitchFamily="2" charset="-122"/>
                </a:rPr>
                <a:t> 素数测试</a:t>
              </a:r>
              <a:endParaRPr lang="en-US" sz="2400" b="0" strike="noStrike" spc="-1">
                <a:latin typeface="Arial" panose="020B0604020202020204"/>
              </a:endParaRPr>
            </a:p>
            <a:p>
              <a:pPr>
                <a:lnSpc>
                  <a:spcPct val="100000"/>
                </a:lnSpc>
                <a:spcBef>
                  <a:spcPts val="480"/>
                </a:spcBef>
              </a:pPr>
              <a:r>
                <a:rPr lang="en-US" sz="2400" b="1" strike="noStrike" spc="-1">
                  <a:solidFill>
                    <a:srgbClr val="000000"/>
                  </a:solidFill>
                  <a:latin typeface="Times New Roman" panose="02020603050405020304"/>
                  <a:ea typeface="宋体" panose="02010600030101010101" pitchFamily="2" charset="-122"/>
                </a:rPr>
                <a:t>Primality(</a:t>
              </a:r>
              <a:r>
                <a:rPr lang="en-US" sz="2400" b="1" i="1" strike="noStrike" spc="-1">
                  <a:solidFill>
                    <a:srgbClr val="000000"/>
                  </a:solidFill>
                  <a:latin typeface="Times New Roman" panose="02020603050405020304"/>
                  <a:ea typeface="宋体" panose="02010600030101010101" pitchFamily="2" charset="-122"/>
                </a:rPr>
                <a:t>n</a:t>
              </a:r>
              <a:r>
                <a:rPr lang="en-US" sz="2400" b="1" strike="noStrike" spc="-1">
                  <a:solidFill>
                    <a:srgbClr val="000000"/>
                  </a:solidFill>
                  <a:latin typeface="Times New Roman" panose="02020603050405020304"/>
                  <a:ea typeface="宋体" panose="02010600030101010101" pitchFamily="2" charset="-122"/>
                </a:rPr>
                <a:t>)</a:t>
              </a:r>
              <a:endParaRPr lang="en-US" sz="2400" b="0" strike="noStrike" spc="-1">
                <a:latin typeface="Arial" panose="020B0604020202020204"/>
              </a:endParaRPr>
            </a:p>
            <a:p>
              <a:pPr>
                <a:lnSpc>
                  <a:spcPct val="100000"/>
                </a:lnSpc>
                <a:spcBef>
                  <a:spcPts val="480"/>
                </a:spcBef>
              </a:pPr>
              <a:r>
                <a:rPr lang="en-US" sz="2400" b="1" strike="noStrike" spc="-1">
                  <a:solidFill>
                    <a:srgbClr val="000000"/>
                  </a:solidFill>
                  <a:latin typeface="Times New Roman" panose="02020603050405020304"/>
                  <a:ea typeface="宋体" panose="02010600030101010101" pitchFamily="2" charset="-122"/>
                </a:rPr>
                <a:t>1. if </a:t>
              </a:r>
              <a:r>
                <a:rPr lang="en-US" sz="2400" b="1" i="1" strike="noStrike" spc="-1">
                  <a:solidFill>
                    <a:srgbClr val="000000"/>
                  </a:solidFill>
                  <a:latin typeface="Times New Roman" panose="02020603050405020304"/>
                  <a:ea typeface="宋体" panose="02010600030101010101" pitchFamily="2" charset="-122"/>
                </a:rPr>
                <a:t>n</a:t>
              </a:r>
              <a:r>
                <a:rPr lang="zh-CN" sz="2400" b="1" strike="noStrike" spc="-1">
                  <a:solidFill>
                    <a:srgbClr val="000000"/>
                  </a:solidFill>
                  <a:latin typeface="Times New Roman" panose="02020603050405020304"/>
                  <a:ea typeface="宋体" panose="02010600030101010101" pitchFamily="2" charset="-122"/>
                </a:rPr>
                <a:t>是偶数∧</a:t>
              </a:r>
              <a:r>
                <a:rPr lang="en-US" sz="2400" b="1" i="1" strike="noStrike" spc="-1">
                  <a:solidFill>
                    <a:srgbClr val="000000"/>
                  </a:solidFill>
                  <a:latin typeface="Times New Roman" panose="02020603050405020304"/>
                  <a:ea typeface="宋体" panose="02010600030101010101" pitchFamily="2" charset="-122"/>
                </a:rPr>
                <a:t>n</a:t>
              </a:r>
              <a:r>
                <a:rPr lang="en-US" sz="2400" b="1" strike="noStrike" spc="-1">
                  <a:solidFill>
                    <a:srgbClr val="000000"/>
                  </a:solidFill>
                  <a:latin typeface="Times New Roman" panose="02020603050405020304"/>
                  <a:ea typeface="宋体" panose="02010600030101010101" pitchFamily="2" charset="-122"/>
                </a:rPr>
                <a:t>≠2 then return </a:t>
              </a:r>
              <a:r>
                <a:rPr lang="zh-CN" sz="2400" b="1" strike="noStrike" spc="-1">
                  <a:solidFill>
                    <a:srgbClr val="000000"/>
                  </a:solidFill>
                  <a:latin typeface="Times New Roman" panose="02020603050405020304"/>
                  <a:ea typeface="宋体" panose="02010600030101010101" pitchFamily="2" charset="-122"/>
                </a:rPr>
                <a:t>合数</a:t>
              </a:r>
              <a:endParaRPr lang="en-US" sz="2400" b="0" strike="noStrike" spc="-1">
                <a:latin typeface="Arial" panose="020B0604020202020204"/>
              </a:endParaRPr>
            </a:p>
            <a:p>
              <a:pPr>
                <a:lnSpc>
                  <a:spcPct val="100000"/>
                </a:lnSpc>
                <a:spcBef>
                  <a:spcPts val="480"/>
                </a:spcBef>
              </a:pPr>
              <a:r>
                <a:rPr lang="en-US" sz="2400" b="1" strike="noStrike" spc="-1">
                  <a:solidFill>
                    <a:srgbClr val="000000"/>
                  </a:solidFill>
                  <a:latin typeface="Times New Roman" panose="02020603050405020304"/>
                  <a:ea typeface="宋体" panose="02010600030101010101" pitchFamily="2" charset="-122"/>
                </a:rPr>
                <a:t>2. if </a:t>
              </a:r>
              <a:r>
                <a:rPr lang="en-US" sz="2400" b="1" i="1" strike="noStrike" spc="-1">
                  <a:solidFill>
                    <a:srgbClr val="000000"/>
                  </a:solidFill>
                  <a:latin typeface="Times New Roman" panose="02020603050405020304"/>
                  <a:ea typeface="宋体" panose="02010600030101010101" pitchFamily="2" charset="-122"/>
                </a:rPr>
                <a:t>n</a:t>
              </a:r>
              <a:r>
                <a:rPr lang="en-US" sz="2400" b="1" strike="noStrike" spc="-1">
                  <a:solidFill>
                    <a:srgbClr val="000000"/>
                  </a:solidFill>
                  <a:latin typeface="Times New Roman" panose="02020603050405020304"/>
                  <a:ea typeface="宋体" panose="02010600030101010101" pitchFamily="2" charset="-122"/>
                </a:rPr>
                <a:t>=2 then return </a:t>
              </a:r>
              <a:r>
                <a:rPr lang="zh-CN" sz="2400" b="1" strike="noStrike" spc="-1">
                  <a:solidFill>
                    <a:srgbClr val="000000"/>
                  </a:solidFill>
                  <a:latin typeface="Times New Roman" panose="02020603050405020304"/>
                  <a:ea typeface="宋体" panose="02010600030101010101" pitchFamily="2" charset="-122"/>
                </a:rPr>
                <a:t>素数</a:t>
              </a:r>
              <a:endParaRPr lang="en-US" sz="2400" b="0" strike="noStrike" spc="-1">
                <a:latin typeface="Arial" panose="020B0604020202020204"/>
              </a:endParaRPr>
            </a:p>
            <a:p>
              <a:pPr>
                <a:lnSpc>
                  <a:spcPct val="100000"/>
                </a:lnSpc>
                <a:spcBef>
                  <a:spcPts val="480"/>
                </a:spcBef>
              </a:pPr>
              <a:r>
                <a:rPr lang="en-US" sz="2400" b="1" strike="noStrike" spc="-1">
                  <a:solidFill>
                    <a:srgbClr val="000000"/>
                  </a:solidFill>
                  <a:latin typeface="Times New Roman" panose="02020603050405020304"/>
                  <a:ea typeface="宋体" panose="02010600030101010101" pitchFamily="2" charset="-122"/>
                </a:rPr>
                <a:t>3. if </a:t>
              </a:r>
              <a:r>
                <a:rPr lang="en-US" sz="2400" b="1" i="1" strike="noStrike" spc="-1">
                  <a:solidFill>
                    <a:srgbClr val="000000"/>
                  </a:solidFill>
                  <a:latin typeface="Times New Roman" panose="02020603050405020304"/>
                  <a:ea typeface="宋体" panose="02010600030101010101" pitchFamily="2" charset="-122"/>
                </a:rPr>
                <a:t>n</a:t>
              </a:r>
              <a:r>
                <a:rPr lang="en-US" sz="2400" b="1" strike="noStrike" spc="-1">
                  <a:solidFill>
                    <a:srgbClr val="000000"/>
                  </a:solidFill>
                  <a:latin typeface="Times New Roman" panose="02020603050405020304"/>
                  <a:ea typeface="宋体" panose="02010600030101010101" pitchFamily="2" charset="-122"/>
                </a:rPr>
                <a:t>=1 then return </a:t>
              </a:r>
              <a:r>
                <a:rPr lang="en-US" sz="2400" b="1" i="1" strike="noStrike" spc="-1">
                  <a:solidFill>
                    <a:srgbClr val="000000"/>
                  </a:solidFill>
                  <a:latin typeface="Times New Roman" panose="02020603050405020304"/>
                  <a:ea typeface="宋体" panose="02010600030101010101" pitchFamily="2" charset="-122"/>
                </a:rPr>
                <a:t>n</a:t>
              </a:r>
              <a:r>
                <a:rPr lang="en-US" sz="2400" b="1" strike="noStrike" spc="-1">
                  <a:solidFill>
                    <a:srgbClr val="000000"/>
                  </a:solidFill>
                  <a:latin typeface="Times New Roman" panose="02020603050405020304"/>
                  <a:ea typeface="宋体" panose="02010600030101010101" pitchFamily="2" charset="-122"/>
                </a:rPr>
                <a:t>=1</a:t>
              </a:r>
              <a:endParaRPr lang="en-US" sz="2400" b="0" strike="noStrike" spc="-1">
                <a:latin typeface="Arial" panose="020B0604020202020204"/>
              </a:endParaRPr>
            </a:p>
            <a:p>
              <a:pPr>
                <a:lnSpc>
                  <a:spcPct val="100000"/>
                </a:lnSpc>
                <a:spcBef>
                  <a:spcPts val="480"/>
                </a:spcBef>
              </a:pPr>
              <a:r>
                <a:rPr lang="en-US" sz="2400" b="1" strike="noStrike" spc="-1">
                  <a:solidFill>
                    <a:srgbClr val="000000"/>
                  </a:solidFill>
                  <a:latin typeface="Times New Roman" panose="02020603050405020304"/>
                  <a:ea typeface="宋体" panose="02010600030101010101" pitchFamily="2" charset="-122"/>
                </a:rPr>
                <a:t>4. </a:t>
              </a:r>
              <a:r>
                <a:rPr lang="zh-CN" sz="2400" b="1" strike="noStrike" spc="-1">
                  <a:solidFill>
                    <a:srgbClr val="000000"/>
                  </a:solidFill>
                  <a:latin typeface="Times New Roman" panose="02020603050405020304"/>
                  <a:ea typeface="宋体" panose="02010600030101010101" pitchFamily="2" charset="-122"/>
                </a:rPr>
                <a:t>计算 </a:t>
              </a:r>
              <a:r>
                <a:rPr lang="en-US" sz="2400" b="1" i="1" strike="noStrike" spc="-1">
                  <a:solidFill>
                    <a:srgbClr val="000000"/>
                  </a:solidFill>
                  <a:latin typeface="Times New Roman" panose="02020603050405020304"/>
                  <a:ea typeface="宋体" panose="02010600030101010101" pitchFamily="2" charset="-122"/>
                </a:rPr>
                <a:t>t </a:t>
              </a:r>
              <a:r>
                <a:rPr lang="zh-CN" sz="2400" b="1" strike="noStrike" spc="-1">
                  <a:solidFill>
                    <a:srgbClr val="000000"/>
                  </a:solidFill>
                  <a:latin typeface="Times New Roman" panose="02020603050405020304"/>
                  <a:ea typeface="宋体" panose="02010600030101010101" pitchFamily="2" charset="-122"/>
                </a:rPr>
                <a:t>和 </a:t>
              </a:r>
              <a:r>
                <a:rPr lang="en-US" sz="2400" b="1" i="1" strike="noStrike" spc="-1">
                  <a:solidFill>
                    <a:srgbClr val="000000"/>
                  </a:solidFill>
                  <a:latin typeface="Times New Roman" panose="02020603050405020304"/>
                  <a:ea typeface="宋体" panose="02010600030101010101" pitchFamily="2" charset="-122"/>
                </a:rPr>
                <a:t>s </a:t>
              </a:r>
              <a:r>
                <a:rPr lang="zh-CN" sz="2400" b="1" strike="noStrike" spc="-1">
                  <a:solidFill>
                    <a:srgbClr val="000000"/>
                  </a:solidFill>
                  <a:latin typeface="Times New Roman" panose="02020603050405020304"/>
                  <a:ea typeface="宋体" panose="02010600030101010101" pitchFamily="2" charset="-122"/>
                </a:rPr>
                <a:t>使得</a:t>
              </a:r>
              <a:r>
                <a:rPr lang="en-US" sz="2400" b="1" i="1" strike="noStrike" spc="-1">
                  <a:solidFill>
                    <a:srgbClr val="000000"/>
                  </a:solidFill>
                  <a:latin typeface="Times New Roman" panose="02020603050405020304"/>
                  <a:ea typeface="宋体" panose="02010600030101010101" pitchFamily="2" charset="-122"/>
                </a:rPr>
                <a:t>n</a:t>
              </a:r>
              <a:r>
                <a:rPr lang="en-US" sz="2400" b="1" strike="noStrike" spc="-1">
                  <a:solidFill>
                    <a:srgbClr val="000000"/>
                  </a:solidFill>
                  <a:latin typeface="Symbol" panose="05050102010706020507"/>
                  <a:ea typeface="宋体" panose="02010600030101010101" pitchFamily="2" charset="-122"/>
                </a:rPr>
                <a:t></a:t>
              </a:r>
              <a:r>
                <a:rPr lang="en-US" sz="2400" b="1" strike="noStrike" spc="-1">
                  <a:solidFill>
                    <a:srgbClr val="000000"/>
                  </a:solidFill>
                  <a:latin typeface="Times New Roman" panose="02020603050405020304"/>
                  <a:ea typeface="宋体" panose="02010600030101010101" pitchFamily="2" charset="-122"/>
                </a:rPr>
                <a:t>1=2</a:t>
              </a:r>
              <a:r>
                <a:rPr lang="en-US" sz="2400" b="1" i="1" strike="noStrike" spc="-1" baseline="30000">
                  <a:solidFill>
                    <a:srgbClr val="000000"/>
                  </a:solidFill>
                  <a:latin typeface="Times New Roman" panose="02020603050405020304"/>
                  <a:ea typeface="宋体" panose="02010600030101010101" pitchFamily="2" charset="-122"/>
                </a:rPr>
                <a:t>t</a:t>
              </a:r>
              <a:r>
                <a:rPr lang="en-US" sz="2400" b="1" i="1" strike="noStrike" spc="-1">
                  <a:solidFill>
                    <a:srgbClr val="000000"/>
                  </a:solidFill>
                  <a:latin typeface="Times New Roman" panose="02020603050405020304"/>
                  <a:ea typeface="宋体" panose="02010600030101010101" pitchFamily="2" charset="-122"/>
                </a:rPr>
                <a:t>s</a:t>
              </a:r>
              <a:r>
                <a:rPr lang="en-US" sz="2400" b="1" strike="noStrike" spc="-1">
                  <a:solidFill>
                    <a:srgbClr val="000000"/>
                  </a:solidFill>
                  <a:latin typeface="Times New Roman" panose="02020603050405020304"/>
                  <a:ea typeface="宋体" panose="02010600030101010101" pitchFamily="2" charset="-122"/>
                </a:rPr>
                <a:t>, </a:t>
              </a:r>
              <a:r>
                <a:rPr lang="zh-CN" sz="2400" b="1" strike="noStrike" spc="-1">
                  <a:solidFill>
                    <a:srgbClr val="000000"/>
                  </a:solidFill>
                  <a:latin typeface="Times New Roman" panose="02020603050405020304"/>
                  <a:ea typeface="宋体" panose="02010600030101010101" pitchFamily="2" charset="-122"/>
                </a:rPr>
                <a:t>其中</a:t>
              </a:r>
              <a:r>
                <a:rPr lang="en-US" sz="2400" b="1" i="1" strike="noStrike" spc="-1">
                  <a:solidFill>
                    <a:srgbClr val="000000"/>
                  </a:solidFill>
                  <a:latin typeface="Times New Roman" panose="02020603050405020304"/>
                  <a:ea typeface="宋体" panose="02010600030101010101" pitchFamily="2" charset="-122"/>
                </a:rPr>
                <a:t>s</a:t>
              </a:r>
              <a:r>
                <a:rPr lang="zh-CN" sz="2400" b="1" strike="noStrike" spc="-1">
                  <a:solidFill>
                    <a:srgbClr val="000000"/>
                  </a:solidFill>
                  <a:latin typeface="Times New Roman" panose="02020603050405020304"/>
                  <a:ea typeface="宋体" panose="02010600030101010101" pitchFamily="2" charset="-122"/>
                </a:rPr>
                <a:t>是奇数</a:t>
              </a:r>
              <a:endParaRPr lang="en-US" sz="2400" b="0" strike="noStrike" spc="-1">
                <a:latin typeface="Arial" panose="020B0604020202020204"/>
              </a:endParaRPr>
            </a:p>
            <a:p>
              <a:pPr>
                <a:lnSpc>
                  <a:spcPct val="100000"/>
                </a:lnSpc>
                <a:spcBef>
                  <a:spcPts val="480"/>
                </a:spcBef>
              </a:pPr>
              <a:r>
                <a:rPr lang="en-US" sz="2400" b="1" strike="noStrike" spc="-1">
                  <a:solidFill>
                    <a:srgbClr val="000000"/>
                  </a:solidFill>
                  <a:latin typeface="Times New Roman" panose="02020603050405020304"/>
                  <a:ea typeface="宋体" panose="02010600030101010101" pitchFamily="2" charset="-122"/>
                </a:rPr>
                <a:t>5. </a:t>
              </a:r>
              <a:r>
                <a:rPr lang="zh-CN" sz="2400" b="1" strike="noStrike" spc="-1">
                  <a:solidFill>
                    <a:srgbClr val="000000"/>
                  </a:solidFill>
                  <a:latin typeface="Times New Roman" panose="02020603050405020304"/>
                  <a:ea typeface="宋体" panose="02010600030101010101" pitchFamily="2" charset="-122"/>
                </a:rPr>
                <a:t>产生一个</a:t>
              </a:r>
              <a:r>
                <a:rPr lang="en-US" sz="2400" b="1" strike="noStrike" spc="-1">
                  <a:solidFill>
                    <a:srgbClr val="000000"/>
                  </a:solidFill>
                  <a:latin typeface="Times New Roman" panose="02020603050405020304"/>
                  <a:ea typeface="宋体" panose="02010600030101010101" pitchFamily="2" charset="-122"/>
                </a:rPr>
                <a:t>{1,2,…,</a:t>
              </a:r>
              <a:r>
                <a:rPr lang="en-US" sz="2400" b="1" i="1" strike="noStrike" spc="-1">
                  <a:solidFill>
                    <a:srgbClr val="000000"/>
                  </a:solidFill>
                  <a:latin typeface="Times New Roman" panose="02020603050405020304"/>
                  <a:ea typeface="宋体" panose="02010600030101010101" pitchFamily="2" charset="-122"/>
                </a:rPr>
                <a:t>n</a:t>
              </a:r>
              <a:r>
                <a:rPr lang="en-US" sz="2400" b="1" strike="noStrike" spc="-1">
                  <a:solidFill>
                    <a:srgbClr val="000000"/>
                  </a:solidFill>
                  <a:latin typeface="Symbol" panose="05050102010706020507"/>
                  <a:ea typeface="华文行楷" panose="02010800040101010101" charset="-122"/>
                </a:rPr>
                <a:t></a:t>
              </a:r>
              <a:r>
                <a:rPr lang="en-US" sz="2400" b="1" strike="noStrike" spc="-1">
                  <a:solidFill>
                    <a:srgbClr val="000000"/>
                  </a:solidFill>
                  <a:latin typeface="Times New Roman" panose="02020603050405020304"/>
                  <a:ea typeface="宋体" panose="02010600030101010101" pitchFamily="2" charset="-122"/>
                </a:rPr>
                <a:t>1}</a:t>
              </a:r>
              <a:r>
                <a:rPr lang="zh-CN" sz="2400" b="1" strike="noStrike" spc="-1">
                  <a:solidFill>
                    <a:srgbClr val="000000"/>
                  </a:solidFill>
                  <a:latin typeface="Times New Roman" panose="02020603050405020304"/>
                  <a:ea typeface="宋体" panose="02010600030101010101" pitchFamily="2" charset="-122"/>
                </a:rPr>
                <a:t>上的均匀随机数</a:t>
              </a:r>
              <a:r>
                <a:rPr lang="en-US" sz="2400" b="1" i="1" strike="noStrike" spc="-1">
                  <a:solidFill>
                    <a:srgbClr val="000000"/>
                  </a:solidFill>
                  <a:latin typeface="Times New Roman" panose="02020603050405020304"/>
                  <a:ea typeface="宋体" panose="02010600030101010101" pitchFamily="2" charset="-122"/>
                </a:rPr>
                <a:t>a</a:t>
              </a:r>
              <a:endParaRPr lang="en-US" sz="2400" b="0" strike="noStrike" spc="-1">
                <a:latin typeface="Arial" panose="020B0604020202020204"/>
              </a:endParaRPr>
            </a:p>
            <a:p>
              <a:pPr>
                <a:lnSpc>
                  <a:spcPct val="100000"/>
                </a:lnSpc>
                <a:spcBef>
                  <a:spcPts val="480"/>
                </a:spcBef>
              </a:pPr>
              <a:r>
                <a:rPr lang="en-US" sz="2400" b="1" strike="noStrike" spc="-1">
                  <a:solidFill>
                    <a:srgbClr val="000000"/>
                  </a:solidFill>
                  <a:latin typeface="Times New Roman" panose="02020603050405020304"/>
                  <a:ea typeface="宋体" panose="02010600030101010101" pitchFamily="2" charset="-122"/>
                </a:rPr>
                <a:t>6. for </a:t>
              </a:r>
              <a:r>
                <a:rPr lang="en-US" sz="2400" b="1" i="1" strike="noStrike" spc="-1">
                  <a:solidFill>
                    <a:srgbClr val="000000"/>
                  </a:solidFill>
                  <a:latin typeface="Times New Roman" panose="02020603050405020304"/>
                  <a:ea typeface="宋体" panose="02010600030101010101" pitchFamily="2" charset="-122"/>
                </a:rPr>
                <a:t>i</a:t>
              </a:r>
              <a:r>
                <a:rPr lang="en-US" sz="2400" b="1" strike="noStrike" spc="-1">
                  <a:solidFill>
                    <a:srgbClr val="000000"/>
                  </a:solidFill>
                  <a:latin typeface="Times New Roman" panose="02020603050405020304"/>
                  <a:ea typeface="宋体" panose="02010600030101010101" pitchFamily="2" charset="-122"/>
                </a:rPr>
                <a:t>=0 to </a:t>
              </a:r>
              <a:r>
                <a:rPr lang="en-US" sz="2400" b="1" i="1" strike="noStrike" spc="-1">
                  <a:solidFill>
                    <a:srgbClr val="000000"/>
                  </a:solidFill>
                  <a:latin typeface="Times New Roman" panose="02020603050405020304"/>
                  <a:ea typeface="宋体" panose="02010600030101010101" pitchFamily="2" charset="-122"/>
                </a:rPr>
                <a:t>t</a:t>
              </a:r>
              <a:r>
                <a:rPr lang="en-US" sz="2400" b="1" strike="noStrike" spc="-1">
                  <a:solidFill>
                    <a:srgbClr val="000000"/>
                  </a:solidFill>
                  <a:latin typeface="Times New Roman" panose="02020603050405020304"/>
                  <a:ea typeface="宋体" panose="02010600030101010101" pitchFamily="2" charset="-122"/>
                </a:rPr>
                <a:t> do</a:t>
              </a:r>
              <a:endParaRPr lang="en-US" sz="2400" b="0" strike="noStrike" spc="-1">
                <a:latin typeface="Arial" panose="020B0604020202020204"/>
              </a:endParaRPr>
            </a:p>
            <a:p>
              <a:pPr>
                <a:lnSpc>
                  <a:spcPct val="100000"/>
                </a:lnSpc>
                <a:spcBef>
                  <a:spcPts val="840"/>
                </a:spcBef>
              </a:pPr>
              <a:r>
                <a:rPr lang="en-US" sz="2400" b="1" strike="noStrike" spc="-1">
                  <a:solidFill>
                    <a:srgbClr val="000000"/>
                  </a:solidFill>
                  <a:latin typeface="Times New Roman" panose="02020603050405020304"/>
                  <a:ea typeface="宋体" panose="02010600030101010101" pitchFamily="2" charset="-122"/>
                </a:rPr>
                <a:t>7.      </a:t>
              </a:r>
              <a:r>
                <a:rPr lang="zh-CN" sz="2400" b="1" strike="noStrike" spc="-1">
                  <a:solidFill>
                    <a:srgbClr val="000000"/>
                  </a:solidFill>
                  <a:latin typeface="Times New Roman" panose="02020603050405020304"/>
                  <a:ea typeface="宋体" panose="02010600030101010101" pitchFamily="2" charset="-122"/>
                </a:rPr>
                <a:t>计算</a:t>
              </a:r>
              <a:r>
                <a:rPr lang="en-US" sz="2400" b="1" i="1" strike="noStrike" spc="-1">
                  <a:solidFill>
                    <a:srgbClr val="000000"/>
                  </a:solidFill>
                  <a:latin typeface="Times New Roman" panose="02020603050405020304"/>
                  <a:ea typeface="宋体" panose="02010600030101010101" pitchFamily="2" charset="-122"/>
                </a:rPr>
                <a:t>b</a:t>
              </a:r>
              <a:r>
                <a:rPr lang="en-US" sz="2400" b="1" i="1" strike="noStrike" spc="-1" baseline="-30000">
                  <a:solidFill>
                    <a:srgbClr val="000000"/>
                  </a:solidFill>
                  <a:latin typeface="Times New Roman" panose="02020603050405020304"/>
                  <a:ea typeface="宋体" panose="02010600030101010101" pitchFamily="2" charset="-122"/>
                </a:rPr>
                <a:t>i</a:t>
              </a:r>
              <a:r>
                <a:rPr lang="en-US" sz="2400" b="1" strike="noStrike" spc="-1">
                  <a:solidFill>
                    <a:srgbClr val="000000"/>
                  </a:solidFill>
                  <a:latin typeface="Times New Roman" panose="02020603050405020304"/>
                  <a:ea typeface="宋体" panose="02010600030101010101" pitchFamily="2" charset="-122"/>
                </a:rPr>
                <a:t>←</a:t>
              </a:r>
              <a:endParaRPr lang="en-US" sz="2400" b="0" strike="noStrike" spc="-1">
                <a:latin typeface="Arial" panose="020B0604020202020204"/>
              </a:endParaRPr>
            </a:p>
          </p:txBody>
        </p:sp>
      </p:grpSp>
      <p:sp>
        <p:nvSpPr>
          <p:cNvPr id="103" name="CustomShape 5"/>
          <p:cNvSpPr/>
          <p:nvPr/>
        </p:nvSpPr>
        <p:spPr>
          <a:xfrm>
            <a:off x="25560" y="4070520"/>
            <a:ext cx="7503480" cy="2284920"/>
          </a:xfrm>
          <a:prstGeom prst="rect">
            <a:avLst/>
          </a:prstGeom>
          <a:solidFill>
            <a:srgbClr val="FFFF99">
              <a:alpha val="59000"/>
            </a:srgbClr>
          </a:solidFill>
          <a:ln w="38160">
            <a:solidFill>
              <a:srgbClr val="FF9900"/>
            </a:solidFill>
            <a:miter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normAutofit fontScale="91000"/>
          </a:bodyPr>
          <a:p>
            <a:pPr marL="228600" indent="-227330">
              <a:lnSpc>
                <a:spcPct val="90000"/>
              </a:lnSpc>
              <a:spcBef>
                <a:spcPts val="1000"/>
              </a:spcBef>
              <a:tabLst>
                <a:tab pos="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Calibri" panose="020F0502020204030204"/>
                <a:ea typeface="DejaVu Sans"/>
              </a:rPr>
              <a:t>8. if </a:t>
            </a:r>
            <a:r>
              <a:rPr lang="en-US" sz="2400" b="1" i="1" strike="noStrike" spc="-1">
                <a:solidFill>
                  <a:srgbClr val="000000"/>
                </a:solidFill>
                <a:latin typeface="Calibri" panose="020F0502020204030204"/>
                <a:ea typeface="DejaVu Sans"/>
              </a:rPr>
              <a:t>b</a:t>
            </a:r>
            <a:r>
              <a:rPr lang="en-US" sz="2400" b="1" i="1" strike="noStrike" spc="-1" baseline="-30000">
                <a:solidFill>
                  <a:srgbClr val="000000"/>
                </a:solidFill>
                <a:latin typeface="Calibri" panose="020F0502020204030204"/>
                <a:ea typeface="DejaVu Sans"/>
              </a:rPr>
              <a:t>t</a:t>
            </a:r>
            <a:r>
              <a:rPr lang="en-US" sz="2400" b="1" strike="noStrike" spc="-1">
                <a:solidFill>
                  <a:srgbClr val="000000"/>
                </a:solidFill>
                <a:latin typeface="Calibri" panose="020F0502020204030204"/>
                <a:ea typeface="DejaVu Sans"/>
              </a:rPr>
              <a:t>≠1 then return </a:t>
            </a:r>
            <a:r>
              <a:rPr lang="zh-CN" sz="2400" b="1" strike="noStrike" spc="-1">
                <a:solidFill>
                  <a:srgbClr val="000000"/>
                </a:solidFill>
                <a:latin typeface="Calibri" panose="020F0502020204030204"/>
                <a:ea typeface="DejaVu Sans"/>
              </a:rPr>
              <a:t>合数</a:t>
            </a:r>
            <a:endParaRPr lang="en-US" sz="2400" b="0" strike="noStrike" spc="-1">
              <a:latin typeface="Arial" panose="020B0604020202020204"/>
            </a:endParaRPr>
          </a:p>
          <a:p>
            <a:pPr marL="228600" indent="-227330">
              <a:lnSpc>
                <a:spcPct val="90000"/>
              </a:lnSpc>
              <a:spcBef>
                <a:spcPts val="1000"/>
              </a:spcBef>
              <a:tabLst>
                <a:tab pos="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Calibri" panose="020F0502020204030204"/>
                <a:ea typeface="DejaVu Sans"/>
              </a:rPr>
              <a:t>9. if </a:t>
            </a:r>
            <a:r>
              <a:rPr lang="en-US" sz="2400" b="1" i="1" strike="noStrike" spc="-1">
                <a:solidFill>
                  <a:srgbClr val="000000"/>
                </a:solidFill>
                <a:latin typeface="Calibri" panose="020F0502020204030204"/>
                <a:ea typeface="DejaVu Sans"/>
              </a:rPr>
              <a:t>b</a:t>
            </a:r>
            <a:r>
              <a:rPr lang="en-US" sz="2400" b="1" strike="noStrike" spc="-1" baseline="-30000">
                <a:solidFill>
                  <a:srgbClr val="000000"/>
                </a:solidFill>
                <a:latin typeface="Calibri" panose="020F0502020204030204"/>
                <a:ea typeface="DejaVu Sans"/>
              </a:rPr>
              <a:t>0</a:t>
            </a:r>
            <a:r>
              <a:rPr lang="en-US" sz="2400" b="1" strike="noStrike" spc="-1">
                <a:solidFill>
                  <a:srgbClr val="000000"/>
                </a:solidFill>
                <a:latin typeface="Calibri" panose="020F0502020204030204"/>
                <a:ea typeface="DejaVu Sans"/>
              </a:rPr>
              <a:t>=1 then return </a:t>
            </a:r>
            <a:r>
              <a:rPr lang="zh-CN" sz="2400" b="1" strike="noStrike" spc="-1">
                <a:solidFill>
                  <a:srgbClr val="000000"/>
                </a:solidFill>
                <a:latin typeface="Calibri" panose="020F0502020204030204"/>
                <a:ea typeface="DejaVu Sans"/>
              </a:rPr>
              <a:t>素数</a:t>
            </a:r>
            <a:endParaRPr lang="en-US" sz="2400" b="0" strike="noStrike" spc="-1">
              <a:latin typeface="Arial" panose="020B0604020202020204"/>
            </a:endParaRPr>
          </a:p>
          <a:p>
            <a:pPr marL="228600" indent="-227330">
              <a:lnSpc>
                <a:spcPct val="90000"/>
              </a:lnSpc>
              <a:spcBef>
                <a:spcPts val="1000"/>
              </a:spcBef>
              <a:tabLst>
                <a:tab pos="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Calibri" panose="020F0502020204030204"/>
                <a:ea typeface="DejaVu Sans"/>
              </a:rPr>
              <a:t>10. </a:t>
            </a:r>
            <a:r>
              <a:rPr lang="en-US" sz="2400" b="1" i="1" strike="noStrike" spc="-1">
                <a:solidFill>
                  <a:srgbClr val="000000"/>
                </a:solidFill>
                <a:latin typeface="Calibri" panose="020F0502020204030204"/>
                <a:ea typeface="DejaVu Sans"/>
              </a:rPr>
              <a:t>j</a:t>
            </a:r>
            <a:r>
              <a:rPr lang="en-US" sz="2400" b="1" strike="noStrike" spc="-1">
                <a:solidFill>
                  <a:srgbClr val="000000"/>
                </a:solidFill>
                <a:latin typeface="Calibri" panose="020F0502020204030204"/>
                <a:ea typeface="DejaVu Sans"/>
              </a:rPr>
              <a:t>←max{ </a:t>
            </a:r>
            <a:r>
              <a:rPr lang="en-US" sz="2400" b="1" i="1" strike="noStrike" spc="-1">
                <a:solidFill>
                  <a:srgbClr val="000000"/>
                </a:solidFill>
                <a:latin typeface="Calibri" panose="020F0502020204030204"/>
                <a:ea typeface="DejaVu Sans"/>
              </a:rPr>
              <a:t>i </a:t>
            </a:r>
            <a:r>
              <a:rPr lang="en-US" sz="2400" b="0" i="1" strike="noStrike" spc="-1">
                <a:solidFill>
                  <a:srgbClr val="000000"/>
                </a:solidFill>
                <a:latin typeface="Calibri" panose="020F0502020204030204"/>
                <a:ea typeface="DejaVu Sans"/>
              </a:rPr>
              <a:t>|</a:t>
            </a:r>
            <a:r>
              <a:rPr lang="en-US" sz="2400" b="1" i="1" strike="noStrike" spc="-1">
                <a:solidFill>
                  <a:srgbClr val="000000"/>
                </a:solidFill>
                <a:latin typeface="Calibri" panose="020F0502020204030204"/>
                <a:ea typeface="DejaVu Sans"/>
              </a:rPr>
              <a:t>b</a:t>
            </a:r>
            <a:r>
              <a:rPr lang="en-US" sz="2400" b="1" i="1" strike="noStrike" spc="-1" baseline="-30000">
                <a:solidFill>
                  <a:srgbClr val="000000"/>
                </a:solidFill>
                <a:latin typeface="Calibri" panose="020F0502020204030204"/>
                <a:ea typeface="DejaVu Sans"/>
              </a:rPr>
              <a:t>i</a:t>
            </a:r>
            <a:r>
              <a:rPr lang="en-US" sz="2400" b="1" strike="noStrike" spc="-1">
                <a:solidFill>
                  <a:srgbClr val="000000"/>
                </a:solidFill>
                <a:latin typeface="Calibri" panose="020F0502020204030204"/>
                <a:ea typeface="DejaVu Sans"/>
              </a:rPr>
              <a:t>≠1}</a:t>
            </a:r>
            <a:endParaRPr lang="en-US" sz="2400" b="0" strike="noStrike" spc="-1">
              <a:latin typeface="Arial" panose="020B0604020202020204"/>
            </a:endParaRPr>
          </a:p>
          <a:p>
            <a:pPr marL="228600" indent="-227330">
              <a:lnSpc>
                <a:spcPct val="90000"/>
              </a:lnSpc>
              <a:spcBef>
                <a:spcPts val="1000"/>
              </a:spcBef>
              <a:tabLst>
                <a:tab pos="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Calibri" panose="020F0502020204030204"/>
                <a:ea typeface="DejaVu Sans"/>
              </a:rPr>
              <a:t>11. if </a:t>
            </a:r>
            <a:r>
              <a:rPr lang="en-US" sz="2400" b="1" i="1" strike="noStrike" spc="-1">
                <a:solidFill>
                  <a:srgbClr val="000000"/>
                </a:solidFill>
                <a:latin typeface="Calibri" panose="020F0502020204030204"/>
                <a:ea typeface="DejaVu Sans"/>
              </a:rPr>
              <a:t>b</a:t>
            </a:r>
            <a:r>
              <a:rPr lang="en-US" sz="2400" b="1" i="1" strike="noStrike" spc="-1" baseline="-30000">
                <a:solidFill>
                  <a:srgbClr val="000000"/>
                </a:solidFill>
                <a:latin typeface="Calibri" panose="020F0502020204030204"/>
                <a:ea typeface="DejaVu Sans"/>
              </a:rPr>
              <a:t>j</a:t>
            </a:r>
            <a:r>
              <a:rPr lang="en-US" sz="2400" b="1" strike="noStrike" spc="-1">
                <a:solidFill>
                  <a:srgbClr val="000000"/>
                </a:solidFill>
                <a:latin typeface="Calibri" panose="020F0502020204030204"/>
                <a:ea typeface="DejaVu Sans"/>
              </a:rPr>
              <a:t>=</a:t>
            </a:r>
            <a:r>
              <a:rPr lang="en-US" sz="2400" b="1" i="1" strike="noStrike" spc="-1">
                <a:solidFill>
                  <a:srgbClr val="000000"/>
                </a:solidFill>
                <a:latin typeface="Calibri" panose="020F0502020204030204"/>
                <a:ea typeface="DejaVu Sans"/>
              </a:rPr>
              <a:t>n</a:t>
            </a:r>
            <a:r>
              <a:rPr lang="en-US" sz="2400" b="1" i="1" strike="noStrike" spc="-1">
                <a:solidFill>
                  <a:srgbClr val="000000"/>
                </a:solidFill>
                <a:latin typeface="Symbol" panose="05050102010706020507"/>
                <a:ea typeface="DejaVu Sans"/>
              </a:rPr>
              <a:t></a:t>
            </a:r>
            <a:r>
              <a:rPr lang="en-US" sz="2400" b="1" strike="noStrike" spc="-1">
                <a:solidFill>
                  <a:srgbClr val="000000"/>
                </a:solidFill>
                <a:latin typeface="Calibri" panose="020F0502020204030204"/>
                <a:ea typeface="DejaVu Sans"/>
              </a:rPr>
              <a:t>1 then return </a:t>
            </a:r>
            <a:r>
              <a:rPr lang="zh-CN" sz="2400" b="1" strike="noStrike" spc="-1">
                <a:solidFill>
                  <a:srgbClr val="000000"/>
                </a:solidFill>
                <a:latin typeface="Calibri" panose="020F0502020204030204"/>
                <a:ea typeface="DejaVu Sans"/>
              </a:rPr>
              <a:t>素数</a:t>
            </a:r>
            <a:endParaRPr lang="en-US" sz="2400" b="0" strike="noStrike" spc="-1">
              <a:latin typeface="Arial" panose="020B0604020202020204"/>
            </a:endParaRPr>
          </a:p>
          <a:p>
            <a:pPr marL="228600" indent="-227330">
              <a:lnSpc>
                <a:spcPct val="90000"/>
              </a:lnSpc>
              <a:spcBef>
                <a:spcPts val="1000"/>
              </a:spcBef>
              <a:tabLst>
                <a:tab pos="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Calibri" panose="020F0502020204030204"/>
                <a:ea typeface="DejaVu Sans"/>
              </a:rPr>
              <a:t>12. else return </a:t>
            </a:r>
            <a:r>
              <a:rPr lang="zh-CN" sz="2400" b="1" strike="noStrike" spc="-1">
                <a:solidFill>
                  <a:srgbClr val="000000"/>
                </a:solidFill>
                <a:latin typeface="宋体" panose="02010600030101010101" pitchFamily="2" charset="-122"/>
                <a:ea typeface="DejaVu Sans"/>
              </a:rPr>
              <a:t>合数</a:t>
            </a:r>
            <a:r>
              <a:rPr lang="en-US" sz="2400" b="1" strike="noStrike" spc="-1">
                <a:solidFill>
                  <a:srgbClr val="000000"/>
                </a:solidFill>
                <a:latin typeface="Calibri" panose="020F0502020204030204"/>
                <a:ea typeface="DejaVu Sans"/>
              </a:rPr>
              <a:t> </a:t>
            </a:r>
            <a:endParaRPr lang="en-US" sz="2400" b="0" strike="noStrike" spc="-1">
              <a:latin typeface="Arial" panose="020B0604020202020204"/>
            </a:endParaRPr>
          </a:p>
          <a:p>
            <a:pPr marL="228600" indent="-227330">
              <a:lnSpc>
                <a:spcPct val="90000"/>
              </a:lnSpc>
              <a:spcBef>
                <a:spcPts val="1000"/>
              </a:spcBef>
              <a:tabLst>
                <a:tab pos="0" algn="l"/>
              </a:tabLst>
            </a:pPr>
            <a:endParaRPr lang="en-US" sz="2400" b="0" strike="noStrike" spc="-1">
              <a:latin typeface="Arial" panose="020B0604020202020204"/>
            </a:endParaRPr>
          </a:p>
        </p:txBody>
      </p:sp>
      <p:sp>
        <p:nvSpPr>
          <p:cNvPr id="104" name="CustomShape 6"/>
          <p:cNvSpPr/>
          <p:nvPr/>
        </p:nvSpPr>
        <p:spPr>
          <a:xfrm>
            <a:off x="8022600" y="1639080"/>
            <a:ext cx="3943440" cy="2322830"/>
          </a:xfrm>
          <a:prstGeom prst="rect">
            <a:avLst/>
          </a:prstGeom>
          <a:noFill/>
          <a:ln w="635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zh-CN" sz="2400" b="1" strike="noStrike" spc="-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算法是单侧错误的</a:t>
            </a:r>
            <a:r>
              <a:rPr lang="en-US" sz="2400" b="1" strike="noStrike" spc="-1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. </a:t>
            </a:r>
            <a:endParaRPr lang="en-US" sz="2400" b="1" strike="noStrike" spc="-1">
              <a:solidFill>
                <a:srgbClr val="000000"/>
              </a:solidFill>
              <a:latin typeface="Times New Roman" panose="02020603050405020304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zh-CN" sz="2400" b="1" strike="noStrike" spc="-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当</a:t>
            </a:r>
            <a:r>
              <a:rPr lang="en-US" sz="2400" b="1" i="1" strike="noStrike" spc="-1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n</a:t>
            </a:r>
            <a:r>
              <a:rPr lang="zh-CN" sz="2400" b="1" strike="noStrike" spc="-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是素数时</a:t>
            </a:r>
            <a:r>
              <a:rPr lang="en-US" sz="2400" b="1" strike="noStrike" spc="-1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, </a:t>
            </a:r>
            <a:r>
              <a:rPr lang="zh-CN" sz="2400" b="1" strike="noStrike" spc="-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必返回</a:t>
            </a:r>
            <a:r>
              <a:rPr lang="zh-CN" sz="2400" b="1" strike="noStrike" spc="-1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素数</a:t>
            </a:r>
            <a:r>
              <a:rPr lang="en-US" sz="2400" b="1" strike="noStrike" spc="-1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; </a:t>
            </a:r>
            <a:endParaRPr lang="en-US" sz="2400" b="1" strike="noStrike" spc="-1">
              <a:solidFill>
                <a:srgbClr val="000000"/>
              </a:solidFill>
              <a:latin typeface="Times New Roman" panose="02020603050405020304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zh-CN" sz="2400" b="1" strike="noStrike" spc="-1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而当</a:t>
            </a:r>
            <a:r>
              <a:rPr lang="en-US" sz="2400" b="1" i="1" strike="noStrike" spc="-1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n</a:t>
            </a:r>
            <a:r>
              <a:rPr lang="zh-CN" sz="2400" b="1" strike="noStrike" spc="-1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是合数时</a:t>
            </a:r>
            <a:r>
              <a:rPr lang="en-US" sz="2400" b="1" strike="noStrike" spc="-1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, </a:t>
            </a:r>
            <a:endParaRPr lang="en-US" sz="2400" b="1" strike="noStrike" spc="-1">
              <a:solidFill>
                <a:srgbClr val="000000"/>
              </a:solidFill>
              <a:latin typeface="Times New Roman" panose="02020603050405020304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zh-CN" sz="2400" b="1" strike="noStrike" spc="-1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算法不一定返回合数</a:t>
            </a:r>
            <a:r>
              <a:rPr lang="en-US" sz="2400" b="1" strike="noStrike" spc="-1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. </a:t>
            </a:r>
            <a:r>
              <a:rPr lang="en-US" altLang="zh-CN" sz="2400" b="1" strike="noStrike" spc="-1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 </a:t>
            </a:r>
            <a:endParaRPr lang="en-US" altLang="zh-CN" sz="2400" b="1" strike="noStrike" spc="-1">
              <a:solidFill>
                <a:srgbClr val="000000"/>
              </a:solidFill>
              <a:latin typeface="Times New Roman" panose="02020603050405020304"/>
              <a:ea typeface="宋体" panose="02010600030101010101" pitchFamily="2" charset="-122"/>
            </a:endParaRPr>
          </a:p>
        </p:txBody>
      </p:sp>
      <p:pic>
        <p:nvPicPr>
          <p:cNvPr id="105" name="图片 104"/>
          <p:cNvPicPr/>
          <p:nvPr/>
        </p:nvPicPr>
        <p:blipFill>
          <a:blip r:embed="rId1"/>
          <a:stretch>
            <a:fillRect/>
          </a:stretch>
        </p:blipFill>
        <p:spPr>
          <a:xfrm>
            <a:off x="1812240" y="3511440"/>
            <a:ext cx="1244160" cy="4500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图片 1"/>
          <p:cNvPicPr/>
          <p:nvPr/>
        </p:nvPicPr>
        <p:blipFill>
          <a:blip r:embed="rId1"/>
          <a:stretch>
            <a:fillRect/>
          </a:stretch>
        </p:blipFill>
        <p:spPr>
          <a:xfrm>
            <a:off x="161280" y="614520"/>
            <a:ext cx="11345760" cy="50598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540000" y="360000"/>
            <a:ext cx="10751040" cy="6062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p>
            <a:pPr>
              <a:lnSpc>
                <a:spcPct val="100000"/>
              </a:lnSpc>
            </a:pPr>
            <a:r>
              <a:rPr lang="zh-CN" sz="2800" b="0" strike="noStrike" spc="-1">
                <a:solidFill>
                  <a:srgbClr val="000000"/>
                </a:solidFill>
                <a:latin typeface="Calibri" panose="020F0502020204030204"/>
                <a:ea typeface="DejaVu Sans"/>
              </a:rPr>
              <a:t>背景：</a:t>
            </a:r>
            <a:endParaRPr lang="en-US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zh-CN" sz="2800" b="0" strike="noStrike" spc="-1">
                <a:solidFill>
                  <a:srgbClr val="000000"/>
                </a:solidFill>
                <a:latin typeface="Calibri" panose="020F0502020204030204"/>
                <a:ea typeface="DejaVu Sans"/>
              </a:rPr>
              <a:t>素性测试</a:t>
            </a:r>
            <a:r>
              <a:rPr lang="en-US" sz="2800" b="0" strike="noStrike" spc="-1">
                <a:solidFill>
                  <a:srgbClr val="000000"/>
                </a:solidFill>
                <a:latin typeface="Calibri" panose="020F0502020204030204"/>
                <a:ea typeface="DejaVu Sans"/>
              </a:rPr>
              <a:t>(</a:t>
            </a:r>
            <a:r>
              <a:rPr lang="zh-CN" sz="2800" b="0" strike="noStrike" spc="-1">
                <a:solidFill>
                  <a:srgbClr val="000000"/>
                </a:solidFill>
                <a:latin typeface="Calibri" panose="020F0502020204030204"/>
                <a:ea typeface="DejaVu Sans"/>
              </a:rPr>
              <a:t>即测试给定的数是否为素数</a:t>
            </a:r>
            <a:r>
              <a:rPr lang="en-US" sz="2800" b="0" strike="noStrike" spc="-1">
                <a:solidFill>
                  <a:srgbClr val="000000"/>
                </a:solidFill>
                <a:latin typeface="Calibri" panose="020F0502020204030204"/>
                <a:ea typeface="DejaVu Sans"/>
              </a:rPr>
              <a:t>)</a:t>
            </a:r>
            <a:endParaRPr lang="en-US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zh-CN" sz="2800" b="0" strike="noStrike" spc="-1">
                <a:solidFill>
                  <a:srgbClr val="000000"/>
                </a:solidFill>
                <a:latin typeface="Calibri" panose="020F0502020204030204"/>
                <a:ea typeface="DejaVu Sans"/>
              </a:rPr>
              <a:t>是近代密码学中的一个非常重要的课题。</a:t>
            </a:r>
            <a:endParaRPr lang="en-US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zh-CN" sz="2800" b="0" strike="noStrike" spc="-1">
                <a:solidFill>
                  <a:srgbClr val="000000"/>
                </a:solidFill>
                <a:latin typeface="Calibri" panose="020F0502020204030204"/>
                <a:ea typeface="DejaVu Sans"/>
              </a:rPr>
              <a:t>虽然</a:t>
            </a:r>
            <a:r>
              <a:rPr lang="en-US" sz="2800" b="0" strike="noStrike" spc="-1">
                <a:solidFill>
                  <a:srgbClr val="000000"/>
                </a:solidFill>
                <a:latin typeface="Calibri" panose="020F0502020204030204"/>
                <a:ea typeface="DejaVu Sans"/>
              </a:rPr>
              <a:t>Wilson</a:t>
            </a:r>
            <a:r>
              <a:rPr lang="zh-CN" sz="2800" b="0" strike="noStrike" spc="-1">
                <a:solidFill>
                  <a:srgbClr val="000000"/>
                </a:solidFill>
                <a:latin typeface="Calibri" panose="020F0502020204030204"/>
                <a:ea typeface="DejaVu Sans"/>
              </a:rPr>
              <a:t>定理 对于给定的正整数</a:t>
            </a:r>
            <a:r>
              <a:rPr lang="en-US" sz="2800" b="0" strike="noStrike" spc="-1">
                <a:solidFill>
                  <a:srgbClr val="000000"/>
                </a:solidFill>
                <a:latin typeface="Calibri" panose="020F0502020204030204"/>
                <a:ea typeface="DejaVu Sans"/>
              </a:rPr>
              <a:t>n</a:t>
            </a:r>
            <a:r>
              <a:rPr lang="zh-CN" sz="2800" b="0" strike="noStrike" spc="-1">
                <a:solidFill>
                  <a:srgbClr val="000000"/>
                </a:solidFill>
                <a:latin typeface="Calibri" panose="020F0502020204030204"/>
                <a:ea typeface="DejaVu Sans"/>
              </a:rPr>
              <a:t>，</a:t>
            </a:r>
            <a:r>
              <a:rPr lang="en-US" sz="2800" b="0" strike="noStrike" spc="-1">
                <a:solidFill>
                  <a:srgbClr val="000000"/>
                </a:solidFill>
                <a:latin typeface="Calibri" panose="020F0502020204030204"/>
                <a:ea typeface="DejaVu Sans"/>
              </a:rPr>
              <a:t>n</a:t>
            </a:r>
            <a:r>
              <a:rPr lang="zh-CN" sz="2800" b="0" strike="noStrike" spc="-1">
                <a:solidFill>
                  <a:srgbClr val="000000"/>
                </a:solidFill>
                <a:latin typeface="Calibri" panose="020F0502020204030204"/>
                <a:ea typeface="DejaVu Sans"/>
              </a:rPr>
              <a:t>是素数的充要条件为</a:t>
            </a:r>
            <a:endParaRPr lang="en-US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latin typeface="Calibri" panose="020F0502020204030204"/>
                <a:ea typeface="DejaVu Sans"/>
              </a:rPr>
              <a:t>                                   </a:t>
            </a:r>
            <a:r>
              <a:rPr lang="en-US" sz="2800" b="0" strike="noStrike" spc="-1">
                <a:solidFill>
                  <a:srgbClr val="000000"/>
                </a:solidFill>
                <a:latin typeface="Calibri" panose="020F0502020204030204"/>
                <a:ea typeface="DejaVu Sans"/>
              </a:rPr>
              <a:t>(n-1)!</a:t>
            </a:r>
            <a:r>
              <a:rPr lang="en-US" sz="2800" b="0" strike="noStrike" spc="-1">
                <a:solidFill>
                  <a:srgbClr val="000000"/>
                </a:solidFill>
                <a:latin typeface="Calibri" panose="020F0502020204030204"/>
                <a:ea typeface="Calibri" panose="020F0502020204030204"/>
              </a:rPr>
              <a:t>≡-1(mod n)</a:t>
            </a:r>
            <a:r>
              <a:rPr lang="en-US" sz="2800" b="0" strike="noStrike" spc="-1">
                <a:solidFill>
                  <a:srgbClr val="000000"/>
                </a:solidFill>
                <a:latin typeface="Calibri" panose="020F0502020204030204"/>
                <a:ea typeface="DejaVu Sans"/>
              </a:rPr>
              <a:t> </a:t>
            </a:r>
            <a:endParaRPr lang="en-US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zh-CN" sz="2800" b="0" strike="noStrike" spc="-1">
                <a:solidFill>
                  <a:srgbClr val="000000"/>
                </a:solidFill>
                <a:latin typeface="Calibri" panose="020F0502020204030204"/>
                <a:ea typeface="DejaVu Sans"/>
              </a:rPr>
              <a:t>给出了一个数是素数的充要条件，</a:t>
            </a:r>
            <a:endParaRPr lang="en-US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zh-CN" sz="2800" b="0" strike="noStrike" spc="-1">
                <a:solidFill>
                  <a:srgbClr val="000000"/>
                </a:solidFill>
                <a:latin typeface="Calibri" panose="020F0502020204030204"/>
                <a:ea typeface="DejaVu Sans"/>
              </a:rPr>
              <a:t>但根据它来素性测试所需的计算量太大，</a:t>
            </a:r>
            <a:endParaRPr lang="en-US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zh-CN" sz="2800" b="0" strike="noStrike" spc="-1">
                <a:solidFill>
                  <a:srgbClr val="000000"/>
                </a:solidFill>
                <a:latin typeface="Calibri" panose="020F0502020204030204"/>
                <a:ea typeface="DejaVu Sans"/>
              </a:rPr>
              <a:t>无法实现对较大整数的测试。</a:t>
            </a:r>
            <a:endParaRPr lang="en-US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zh-CN" sz="2800" b="0" strike="noStrike" spc="-1">
                <a:solidFill>
                  <a:srgbClr val="000000"/>
                </a:solidFill>
                <a:latin typeface="Calibri" panose="020F0502020204030204"/>
                <a:ea typeface="DejaVu Sans"/>
              </a:rPr>
              <a:t>目前，尽管高效的确定性的素性算法尚未找到，</a:t>
            </a:r>
            <a:endParaRPr lang="en-US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zh-CN" sz="2800" b="0" strike="noStrike" spc="-1">
                <a:solidFill>
                  <a:srgbClr val="000000"/>
                </a:solidFill>
                <a:latin typeface="Calibri" panose="020F0502020204030204"/>
                <a:ea typeface="DejaVu Sans"/>
              </a:rPr>
              <a:t>但已有一些随机算法可用于素性测试及大整数的因数分解。</a:t>
            </a:r>
            <a:endParaRPr lang="en-US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zh-CN" sz="2800" b="0" strike="noStrike" spc="-1">
                <a:solidFill>
                  <a:srgbClr val="000000"/>
                </a:solidFill>
                <a:latin typeface="Calibri" panose="020F0502020204030204"/>
                <a:ea typeface="DejaVu Sans"/>
              </a:rPr>
              <a:t>下面描述的</a:t>
            </a:r>
            <a:r>
              <a:rPr lang="en-US" sz="2800" b="0" strike="noStrike" spc="-1">
                <a:solidFill>
                  <a:srgbClr val="000000"/>
                </a:solidFill>
                <a:latin typeface="Calibri" panose="020F0502020204030204"/>
                <a:ea typeface="DejaVu Sans"/>
              </a:rPr>
              <a:t>Miller-Rabin</a:t>
            </a:r>
            <a:r>
              <a:rPr lang="zh-CN" sz="2800" b="0" strike="noStrike" spc="-1">
                <a:solidFill>
                  <a:srgbClr val="000000"/>
                </a:solidFill>
                <a:latin typeface="Calibri" panose="020F0502020204030204"/>
                <a:ea typeface="DejaVu Sans"/>
              </a:rPr>
              <a:t>素性测试算法就是一个这样的算法。 </a:t>
            </a:r>
            <a:endParaRPr lang="en-US" sz="2800" b="0" strike="noStrike" spc="-1"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889560" y="1319040"/>
            <a:ext cx="7766280" cy="3929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p>
            <a:pPr>
              <a:lnSpc>
                <a:spcPct val="100000"/>
              </a:lnSpc>
            </a:pPr>
            <a:r>
              <a:rPr lang="zh-CN" sz="2800" b="0" strike="noStrike" spc="-1">
                <a:solidFill>
                  <a:srgbClr val="000000"/>
                </a:solidFill>
                <a:latin typeface="Calibri" panose="020F0502020204030204"/>
                <a:ea typeface="DejaVu Sans"/>
              </a:rPr>
              <a:t>算法：</a:t>
            </a:r>
            <a:endParaRPr lang="en-US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zh-CN" sz="2800" b="0" strike="noStrike" spc="-1">
                <a:solidFill>
                  <a:srgbClr val="000000"/>
                </a:solidFill>
                <a:latin typeface="Calibri" panose="020F0502020204030204"/>
                <a:ea typeface="DejaVu Sans"/>
              </a:rPr>
              <a:t>首先要知道费马定理只是</a:t>
            </a:r>
            <a:r>
              <a:rPr lang="en-US" sz="2800" b="0" strike="noStrike" spc="-1">
                <a:solidFill>
                  <a:srgbClr val="000000"/>
                </a:solidFill>
                <a:latin typeface="Calibri" panose="020F0502020204030204"/>
                <a:ea typeface="DejaVu Sans"/>
              </a:rPr>
              <a:t>n</a:t>
            </a:r>
            <a:r>
              <a:rPr lang="zh-CN" sz="2800" b="0" strike="noStrike" spc="-1">
                <a:solidFill>
                  <a:srgbClr val="000000"/>
                </a:solidFill>
                <a:latin typeface="Calibri" panose="020F0502020204030204"/>
                <a:ea typeface="DejaVu Sans"/>
              </a:rPr>
              <a:t>是素数的必要条件。</a:t>
            </a:r>
            <a:endParaRPr lang="en-US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zh-CN" sz="2800" b="0" strike="noStrike" spc="-1">
                <a:solidFill>
                  <a:srgbClr val="000000"/>
                </a:solidFill>
                <a:latin typeface="Calibri" panose="020F0502020204030204"/>
                <a:ea typeface="宋体" panose="02010600030101010101" pitchFamily="2" charset="-122"/>
              </a:rPr>
              <a:t>即费马定理结论</a:t>
            </a:r>
            <a:r>
              <a:rPr lang="zh-CN" sz="2800" b="0" strike="noStrike" spc="-1">
                <a:solidFill>
                  <a:srgbClr val="000000"/>
                </a:solidFill>
                <a:latin typeface="Calibri" panose="020F0502020204030204"/>
                <a:ea typeface="DejaVu Sans"/>
              </a:rPr>
              <a:t>不成立，</a:t>
            </a:r>
            <a:r>
              <a:rPr lang="en-US" sz="2800" b="0" strike="noStrike" spc="-1">
                <a:solidFill>
                  <a:srgbClr val="000000"/>
                </a:solidFill>
                <a:latin typeface="Calibri" panose="020F0502020204030204"/>
                <a:ea typeface="DejaVu Sans"/>
              </a:rPr>
              <a:t>n</a:t>
            </a:r>
            <a:r>
              <a:rPr lang="zh-CN" sz="2800" b="0" strike="noStrike" spc="-1">
                <a:solidFill>
                  <a:srgbClr val="000000"/>
                </a:solidFill>
                <a:latin typeface="Calibri" panose="020F0502020204030204"/>
                <a:ea typeface="DejaVu Sans"/>
              </a:rPr>
              <a:t>一定是合数；</a:t>
            </a:r>
            <a:endParaRPr lang="en-US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zh-CN" sz="2800" b="0" strike="noStrike" spc="-1">
                <a:solidFill>
                  <a:srgbClr val="000000"/>
                </a:solidFill>
                <a:latin typeface="Calibri" panose="020F0502020204030204"/>
                <a:ea typeface="宋体" panose="02010600030101010101" pitchFamily="2" charset="-122"/>
              </a:rPr>
              <a:t>费马定理结论</a:t>
            </a:r>
            <a:r>
              <a:rPr lang="zh-CN" sz="2800" b="0" strike="noStrike" spc="-1">
                <a:solidFill>
                  <a:srgbClr val="000000"/>
                </a:solidFill>
                <a:latin typeface="Calibri" panose="020F0502020204030204"/>
                <a:ea typeface="DejaVu Sans"/>
              </a:rPr>
              <a:t>成立，</a:t>
            </a:r>
            <a:r>
              <a:rPr lang="en-US" sz="2800" b="0" strike="noStrike" spc="-1">
                <a:solidFill>
                  <a:srgbClr val="000000"/>
                </a:solidFill>
                <a:latin typeface="Calibri" panose="020F0502020204030204"/>
                <a:ea typeface="DejaVu Sans"/>
              </a:rPr>
              <a:t>n</a:t>
            </a:r>
            <a:r>
              <a:rPr lang="zh-CN" sz="2800" b="0" strike="noStrike" spc="-1">
                <a:solidFill>
                  <a:srgbClr val="000000"/>
                </a:solidFill>
                <a:latin typeface="Calibri" panose="020F0502020204030204"/>
                <a:ea typeface="DejaVu Sans"/>
              </a:rPr>
              <a:t>可能是素数。</a:t>
            </a:r>
            <a:endParaRPr lang="en-US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zh-CN" sz="2800" b="0" strike="noStrike" spc="-1">
                <a:solidFill>
                  <a:srgbClr val="000000"/>
                </a:solidFill>
                <a:latin typeface="Calibri" panose="020F0502020204030204"/>
                <a:ea typeface="DejaVu Sans"/>
              </a:rPr>
              <a:t>接下来请看</a:t>
            </a:r>
            <a:r>
              <a:rPr lang="en-US" sz="2800" b="0" strike="noStrike" spc="-1">
                <a:solidFill>
                  <a:srgbClr val="000000"/>
                </a:solidFill>
                <a:latin typeface="Calibri" panose="020F0502020204030204"/>
                <a:ea typeface="DejaVu Sans"/>
              </a:rPr>
              <a:t>Miller-Rabin</a:t>
            </a:r>
            <a:r>
              <a:rPr lang="zh-CN" sz="2800" b="0" strike="noStrike" spc="-1">
                <a:solidFill>
                  <a:srgbClr val="000000"/>
                </a:solidFill>
                <a:latin typeface="Calibri" panose="020F0502020204030204"/>
                <a:ea typeface="DejaVu Sans"/>
              </a:rPr>
              <a:t>算法的分析过程。</a:t>
            </a:r>
            <a:endParaRPr lang="en-US" sz="2800" b="0" strike="noStrike" spc="-1"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2793960" y="0"/>
            <a:ext cx="366336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  <a:ea typeface="DejaVu Sans"/>
              </a:rPr>
              <a:t>Miller-Rabin</a:t>
            </a:r>
            <a:r>
              <a:rPr lang="zh-CN" sz="1800" b="0" strike="noStrike" spc="-1">
                <a:solidFill>
                  <a:srgbClr val="000000"/>
                </a:solidFill>
                <a:latin typeface="Calibri" panose="020F0502020204030204"/>
                <a:ea typeface="DejaVu Sans"/>
              </a:rPr>
              <a:t>算法的分析过程</a:t>
            </a:r>
            <a:endParaRPr lang="en-US" sz="1800" b="0" strike="noStrike" spc="-1">
              <a:latin typeface="Arial" panose="020B0604020202020204"/>
            </a:endParaRPr>
          </a:p>
        </p:txBody>
      </p:sp>
      <p:pic>
        <p:nvPicPr>
          <p:cNvPr id="81" name="图片 2"/>
          <p:cNvPicPr/>
          <p:nvPr/>
        </p:nvPicPr>
        <p:blipFill>
          <a:blip r:embed="rId1"/>
          <a:stretch>
            <a:fillRect/>
          </a:stretch>
        </p:blipFill>
        <p:spPr>
          <a:xfrm>
            <a:off x="195480" y="924480"/>
            <a:ext cx="12082320" cy="49806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2793960" y="0"/>
            <a:ext cx="366336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  <a:ea typeface="DejaVu Sans"/>
              </a:rPr>
              <a:t>Miller-Rabin</a:t>
            </a:r>
            <a:r>
              <a:rPr lang="zh-CN" sz="1800" b="0" strike="noStrike" spc="-1">
                <a:solidFill>
                  <a:srgbClr val="000000"/>
                </a:solidFill>
                <a:latin typeface="Calibri" panose="020F0502020204030204"/>
                <a:ea typeface="DejaVu Sans"/>
              </a:rPr>
              <a:t>算法的分析过程</a:t>
            </a:r>
            <a:endParaRPr lang="en-US" sz="1800" b="0" strike="noStrike" spc="-1">
              <a:latin typeface="Arial" panose="020B0604020202020204"/>
            </a:endParaRPr>
          </a:p>
        </p:txBody>
      </p:sp>
      <p:pic>
        <p:nvPicPr>
          <p:cNvPr id="83" name="图片 82"/>
          <p:cNvPicPr/>
          <p:nvPr/>
        </p:nvPicPr>
        <p:blipFill>
          <a:blip r:embed="rId1"/>
          <a:stretch>
            <a:fillRect/>
          </a:stretch>
        </p:blipFill>
        <p:spPr>
          <a:xfrm>
            <a:off x="839630" y="692060"/>
            <a:ext cx="10940040" cy="1620000"/>
          </a:xfrm>
          <a:prstGeom prst="rect">
            <a:avLst/>
          </a:prstGeom>
          <a:ln w="0">
            <a:noFill/>
          </a:ln>
        </p:spPr>
      </p:pic>
      <p:pic>
        <p:nvPicPr>
          <p:cNvPr id="84" name="图片 83"/>
          <p:cNvPicPr/>
          <p:nvPr/>
        </p:nvPicPr>
        <p:blipFill>
          <a:blip r:embed="rId2"/>
          <a:stretch>
            <a:fillRect/>
          </a:stretch>
        </p:blipFill>
        <p:spPr>
          <a:xfrm>
            <a:off x="983885" y="2636565"/>
            <a:ext cx="4399560" cy="360000"/>
          </a:xfrm>
          <a:prstGeom prst="rect">
            <a:avLst/>
          </a:prstGeom>
          <a:ln w="0">
            <a:noFill/>
          </a:ln>
        </p:spPr>
      </p:pic>
      <p:pic>
        <p:nvPicPr>
          <p:cNvPr id="85" name="图片 84"/>
          <p:cNvPicPr/>
          <p:nvPr/>
        </p:nvPicPr>
        <p:blipFill>
          <a:blip r:embed="rId3"/>
          <a:stretch>
            <a:fillRect/>
          </a:stretch>
        </p:blipFill>
        <p:spPr>
          <a:xfrm>
            <a:off x="623615" y="3572695"/>
            <a:ext cx="11122200" cy="19800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图片 1"/>
          <p:cNvPicPr/>
          <p:nvPr/>
        </p:nvPicPr>
        <p:blipFill>
          <a:blip r:embed="rId1"/>
          <a:stretch>
            <a:fillRect/>
          </a:stretch>
        </p:blipFill>
        <p:spPr>
          <a:xfrm>
            <a:off x="518040" y="521280"/>
            <a:ext cx="11289240" cy="3372120"/>
          </a:xfrm>
          <a:prstGeom prst="rect">
            <a:avLst/>
          </a:prstGeom>
          <a:ln w="0">
            <a:noFill/>
          </a:ln>
        </p:spPr>
      </p:pic>
      <p:sp>
        <p:nvSpPr>
          <p:cNvPr id="87" name="CustomShape 1"/>
          <p:cNvSpPr/>
          <p:nvPr/>
        </p:nvSpPr>
        <p:spPr>
          <a:xfrm>
            <a:off x="659880" y="4784760"/>
            <a:ext cx="1037232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p>
            <a:pPr>
              <a:lnSpc>
                <a:spcPct val="100000"/>
              </a:lnSpc>
            </a:pPr>
            <a:r>
              <a:rPr lang="zh-CN" sz="1800" b="0" strike="noStrike" spc="-1">
                <a:solidFill>
                  <a:srgbClr val="000000"/>
                </a:solidFill>
                <a:latin typeface="Calibri" panose="020F0502020204030204"/>
                <a:ea typeface="DejaVu Sans"/>
              </a:rPr>
              <a:t>如果仔细看的话，应该能看懂大致原理了，数论基础好的甚至都可以开始写代码了</a:t>
            </a:r>
            <a:endParaRPr lang="en-US" sz="1800" b="0" strike="noStrike" spc="-1"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图片 1"/>
          <p:cNvPicPr/>
          <p:nvPr/>
        </p:nvPicPr>
        <p:blipFill>
          <a:blip r:embed="rId1"/>
          <a:stretch>
            <a:fillRect/>
          </a:stretch>
        </p:blipFill>
        <p:spPr>
          <a:xfrm>
            <a:off x="3187800" y="0"/>
            <a:ext cx="4025520" cy="68544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图片 1"/>
          <p:cNvPicPr/>
          <p:nvPr/>
        </p:nvPicPr>
        <p:blipFill>
          <a:blip r:embed="rId1"/>
          <a:stretch>
            <a:fillRect/>
          </a:stretch>
        </p:blipFill>
        <p:spPr>
          <a:xfrm>
            <a:off x="1271160" y="0"/>
            <a:ext cx="4025520" cy="6854400"/>
          </a:xfrm>
          <a:prstGeom prst="rect">
            <a:avLst/>
          </a:prstGeom>
          <a:ln w="0">
            <a:noFill/>
          </a:ln>
        </p:spPr>
      </p:pic>
      <p:pic>
        <p:nvPicPr>
          <p:cNvPr id="90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5693400" y="0"/>
            <a:ext cx="5785560" cy="68562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1088</Words>
  <Application>WPS 演示</Application>
  <PresentationFormat/>
  <Paragraphs>76</Paragraphs>
  <Slides>37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37</vt:i4>
      </vt:variant>
    </vt:vector>
  </HeadingPairs>
  <TitlesOfParts>
    <vt:vector size="53" baseType="lpstr">
      <vt:lpstr>Arial</vt:lpstr>
      <vt:lpstr>宋体</vt:lpstr>
      <vt:lpstr>Wingdings</vt:lpstr>
      <vt:lpstr>Arial</vt:lpstr>
      <vt:lpstr>Symbol</vt:lpstr>
      <vt:lpstr>Calibri</vt:lpstr>
      <vt:lpstr>DejaVu Sans</vt:lpstr>
      <vt:lpstr>Calibri</vt:lpstr>
      <vt:lpstr>微软雅黑</vt:lpstr>
      <vt:lpstr>Arial Unicode MS</vt:lpstr>
      <vt:lpstr>Times New Roman</vt:lpstr>
      <vt:lpstr>黑体</vt:lpstr>
      <vt:lpstr>Symbol</vt:lpstr>
      <vt:lpstr>华文行楷</vt:lpstr>
      <vt:lpstr>Office Theme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oqb</dc:creator>
  <cp:lastModifiedBy>oqb</cp:lastModifiedBy>
  <cp:revision>24</cp:revision>
  <dcterms:created xsi:type="dcterms:W3CDTF">2021-06-30T09:13:00Z</dcterms:created>
  <dcterms:modified xsi:type="dcterms:W3CDTF">2021-07-10T08:24:07Z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07BA464C6D904E309B8BE55679C833A5</vt:lpwstr>
  </property>
  <property fmtid="{D5CDD505-2E9C-101B-9397-08002B2CF9AE}" pid="3" name="KSOProductBuildVer">
    <vt:lpwstr>2052-11.1.0.10495</vt:lpwstr>
  </property>
  <property fmtid="{D5CDD505-2E9C-101B-9397-08002B2CF9AE}" pid="4" name="PresentationFormat">
    <vt:lpwstr>宽屏</vt:lpwstr>
  </property>
  <property fmtid="{D5CDD505-2E9C-101B-9397-08002B2CF9AE}" pid="5" name="Slides">
    <vt:i4>41</vt:i4>
  </property>
</Properties>
</file>