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3" r:id="rId3"/>
    <p:sldId id="274" r:id="rId4"/>
    <p:sldId id="275" r:id="rId5"/>
    <p:sldId id="267" r:id="rId6"/>
    <p:sldId id="276" r:id="rId7"/>
    <p:sldId id="277" r:id="rId8"/>
    <p:sldId id="278" r:id="rId9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824" autoAdjust="0"/>
  </p:normalViewPr>
  <p:slideViewPr>
    <p:cSldViewPr showGuides="1">
      <p:cViewPr varScale="1">
        <p:scale>
          <a:sx n="86" d="100"/>
          <a:sy n="86" d="100"/>
        </p:scale>
        <p:origin x="562" y="6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谢 濡键" userId="cca8f1e8946e2ab5" providerId="LiveId" clId="{AB5BF46F-3039-48C8-9084-8915EBAC9A98}"/>
    <pc:docChg chg="custSel addSld delSld modSld">
      <pc:chgData name="谢 濡键" userId="cca8f1e8946e2ab5" providerId="LiveId" clId="{AB5BF46F-3039-48C8-9084-8915EBAC9A98}" dt="2021-07-11T07:55:01.500" v="1825" actId="20577"/>
      <pc:docMkLst>
        <pc:docMk/>
      </pc:docMkLst>
      <pc:sldChg chg="del">
        <pc:chgData name="谢 濡键" userId="cca8f1e8946e2ab5" providerId="LiveId" clId="{AB5BF46F-3039-48C8-9084-8915EBAC9A98}" dt="2021-07-11T07:54:27.311" v="1783" actId="47"/>
        <pc:sldMkLst>
          <pc:docMk/>
          <pc:sldMk cId="352090314" sldId="258"/>
        </pc:sldMkLst>
      </pc:sldChg>
      <pc:sldChg chg="del">
        <pc:chgData name="谢 濡键" userId="cca8f1e8946e2ab5" providerId="LiveId" clId="{AB5BF46F-3039-48C8-9084-8915EBAC9A98}" dt="2021-07-11T07:54:28.019" v="1784" actId="47"/>
        <pc:sldMkLst>
          <pc:docMk/>
          <pc:sldMk cId="1061194279" sldId="260"/>
        </pc:sldMkLst>
      </pc:sldChg>
      <pc:sldChg chg="del">
        <pc:chgData name="谢 濡键" userId="cca8f1e8946e2ab5" providerId="LiveId" clId="{AB5BF46F-3039-48C8-9084-8915EBAC9A98}" dt="2021-07-11T07:54:28.403" v="1785" actId="47"/>
        <pc:sldMkLst>
          <pc:docMk/>
          <pc:sldMk cId="3401786857" sldId="261"/>
        </pc:sldMkLst>
      </pc:sldChg>
      <pc:sldChg chg="del">
        <pc:chgData name="谢 濡键" userId="cca8f1e8946e2ab5" providerId="LiveId" clId="{AB5BF46F-3039-48C8-9084-8915EBAC9A98}" dt="2021-07-11T07:54:29.407" v="1786" actId="47"/>
        <pc:sldMkLst>
          <pc:docMk/>
          <pc:sldMk cId="4022862849" sldId="262"/>
        </pc:sldMkLst>
      </pc:sldChg>
      <pc:sldChg chg="del">
        <pc:chgData name="谢 濡键" userId="cca8f1e8946e2ab5" providerId="LiveId" clId="{AB5BF46F-3039-48C8-9084-8915EBAC9A98}" dt="2021-07-11T07:54:30.637" v="1788" actId="47"/>
        <pc:sldMkLst>
          <pc:docMk/>
          <pc:sldMk cId="3941285470" sldId="264"/>
        </pc:sldMkLst>
      </pc:sldChg>
      <pc:sldChg chg="modSp mod">
        <pc:chgData name="谢 濡键" userId="cca8f1e8946e2ab5" providerId="LiveId" clId="{AB5BF46F-3039-48C8-9084-8915EBAC9A98}" dt="2021-07-11T07:48:07.839" v="1165" actId="20577"/>
        <pc:sldMkLst>
          <pc:docMk/>
          <pc:sldMk cId="1720426387" sldId="267"/>
        </pc:sldMkLst>
        <pc:spChg chg="mod">
          <ac:chgData name="谢 濡键" userId="cca8f1e8946e2ab5" providerId="LiveId" clId="{AB5BF46F-3039-48C8-9084-8915EBAC9A98}" dt="2021-07-11T07:46:00.532" v="819" actId="20577"/>
          <ac:spMkLst>
            <pc:docMk/>
            <pc:sldMk cId="1720426387" sldId="267"/>
            <ac:spMk id="13" creationId="{00000000-0000-0000-0000-000000000000}"/>
          </ac:spMkLst>
        </pc:spChg>
        <pc:spChg chg="mod">
          <ac:chgData name="谢 濡键" userId="cca8f1e8946e2ab5" providerId="LiveId" clId="{AB5BF46F-3039-48C8-9084-8915EBAC9A98}" dt="2021-07-11T07:48:07.839" v="1165" actId="20577"/>
          <ac:spMkLst>
            <pc:docMk/>
            <pc:sldMk cId="1720426387" sldId="267"/>
            <ac:spMk id="14" creationId="{00000000-0000-0000-0000-000000000000}"/>
          </ac:spMkLst>
        </pc:spChg>
      </pc:sldChg>
      <pc:sldChg chg="del">
        <pc:chgData name="谢 濡键" userId="cca8f1e8946e2ab5" providerId="LiveId" clId="{AB5BF46F-3039-48C8-9084-8915EBAC9A98}" dt="2021-07-11T07:54:25.182" v="1780" actId="47"/>
        <pc:sldMkLst>
          <pc:docMk/>
          <pc:sldMk cId="571916843" sldId="268"/>
        </pc:sldMkLst>
      </pc:sldChg>
      <pc:sldChg chg="del">
        <pc:chgData name="谢 濡键" userId="cca8f1e8946e2ab5" providerId="LiveId" clId="{AB5BF46F-3039-48C8-9084-8915EBAC9A98}" dt="2021-07-11T07:54:25.569" v="1781" actId="47"/>
        <pc:sldMkLst>
          <pc:docMk/>
          <pc:sldMk cId="2593339164" sldId="269"/>
        </pc:sldMkLst>
      </pc:sldChg>
      <pc:sldChg chg="del">
        <pc:chgData name="谢 濡键" userId="cca8f1e8946e2ab5" providerId="LiveId" clId="{AB5BF46F-3039-48C8-9084-8915EBAC9A98}" dt="2021-07-11T07:54:26.078" v="1782" actId="47"/>
        <pc:sldMkLst>
          <pc:docMk/>
          <pc:sldMk cId="513726968" sldId="271"/>
        </pc:sldMkLst>
      </pc:sldChg>
      <pc:sldChg chg="del">
        <pc:chgData name="谢 濡键" userId="cca8f1e8946e2ab5" providerId="LiveId" clId="{AB5BF46F-3039-48C8-9084-8915EBAC9A98}" dt="2021-07-11T07:54:30.266" v="1787" actId="47"/>
        <pc:sldMkLst>
          <pc:docMk/>
          <pc:sldMk cId="3614150638" sldId="272"/>
        </pc:sldMkLst>
      </pc:sldChg>
      <pc:sldChg chg="modSp">
        <pc:chgData name="谢 濡键" userId="cca8f1e8946e2ab5" providerId="LiveId" clId="{AB5BF46F-3039-48C8-9084-8915EBAC9A98}" dt="2021-07-11T06:44:32.381" v="623" actId="20577"/>
        <pc:sldMkLst>
          <pc:docMk/>
          <pc:sldMk cId="3139920212" sldId="273"/>
        </pc:sldMkLst>
        <pc:spChg chg="mod">
          <ac:chgData name="谢 濡键" userId="cca8f1e8946e2ab5" providerId="LiveId" clId="{AB5BF46F-3039-48C8-9084-8915EBAC9A98}" dt="2021-07-11T06:44:32.381" v="623" actId="20577"/>
          <ac:spMkLst>
            <pc:docMk/>
            <pc:sldMk cId="3139920212" sldId="273"/>
            <ac:spMk id="3" creationId="{13ED6785-E6A0-449C-9974-6342945E6E3B}"/>
          </ac:spMkLst>
        </pc:spChg>
      </pc:sldChg>
      <pc:sldChg chg="modSp mod">
        <pc:chgData name="谢 濡键" userId="cca8f1e8946e2ab5" providerId="LiveId" clId="{AB5BF46F-3039-48C8-9084-8915EBAC9A98}" dt="2021-07-11T07:44:12.936" v="624" actId="20577"/>
        <pc:sldMkLst>
          <pc:docMk/>
          <pc:sldMk cId="2576418884" sldId="274"/>
        </pc:sldMkLst>
        <pc:spChg chg="mod">
          <ac:chgData name="谢 濡键" userId="cca8f1e8946e2ab5" providerId="LiveId" clId="{AB5BF46F-3039-48C8-9084-8915EBAC9A98}" dt="2021-07-11T07:44:12.936" v="624" actId="20577"/>
          <ac:spMkLst>
            <pc:docMk/>
            <pc:sldMk cId="2576418884" sldId="274"/>
            <ac:spMk id="3" creationId="{47ADE214-7DA1-4766-822D-0591AAA2A2EC}"/>
          </ac:spMkLst>
        </pc:spChg>
      </pc:sldChg>
      <pc:sldChg chg="modSp mod">
        <pc:chgData name="谢 濡键" userId="cca8f1e8946e2ab5" providerId="LiveId" clId="{AB5BF46F-3039-48C8-9084-8915EBAC9A98}" dt="2021-07-11T07:45:37.849" v="803" actId="20577"/>
        <pc:sldMkLst>
          <pc:docMk/>
          <pc:sldMk cId="1559552990" sldId="275"/>
        </pc:sldMkLst>
        <pc:spChg chg="mod">
          <ac:chgData name="谢 濡键" userId="cca8f1e8946e2ab5" providerId="LiveId" clId="{AB5BF46F-3039-48C8-9084-8915EBAC9A98}" dt="2021-07-11T07:45:37.849" v="803" actId="20577"/>
          <ac:spMkLst>
            <pc:docMk/>
            <pc:sldMk cId="1559552990" sldId="275"/>
            <ac:spMk id="3" creationId="{FF55E13C-66B4-4960-8BFC-B701BF84C739}"/>
          </ac:spMkLst>
        </pc:spChg>
      </pc:sldChg>
      <pc:sldChg chg="modSp add mod">
        <pc:chgData name="谢 濡键" userId="cca8f1e8946e2ab5" providerId="LiveId" clId="{AB5BF46F-3039-48C8-9084-8915EBAC9A98}" dt="2021-07-11T07:50:50.071" v="1579" actId="20577"/>
        <pc:sldMkLst>
          <pc:docMk/>
          <pc:sldMk cId="2592237404" sldId="276"/>
        </pc:sldMkLst>
        <pc:spChg chg="mod">
          <ac:chgData name="谢 濡键" userId="cca8f1e8946e2ab5" providerId="LiveId" clId="{AB5BF46F-3039-48C8-9084-8915EBAC9A98}" dt="2021-07-11T07:48:41.816" v="1180" actId="20577"/>
          <ac:spMkLst>
            <pc:docMk/>
            <pc:sldMk cId="2592237404" sldId="276"/>
            <ac:spMk id="13" creationId="{00000000-0000-0000-0000-000000000000}"/>
          </ac:spMkLst>
        </pc:spChg>
        <pc:spChg chg="mod">
          <ac:chgData name="谢 濡键" userId="cca8f1e8946e2ab5" providerId="LiveId" clId="{AB5BF46F-3039-48C8-9084-8915EBAC9A98}" dt="2021-07-11T07:50:50.071" v="1579" actId="20577"/>
          <ac:spMkLst>
            <pc:docMk/>
            <pc:sldMk cId="2592237404" sldId="276"/>
            <ac:spMk id="14" creationId="{00000000-0000-0000-0000-000000000000}"/>
          </ac:spMkLst>
        </pc:spChg>
      </pc:sldChg>
      <pc:sldChg chg="modSp del mod">
        <pc:chgData name="谢 濡键" userId="cca8f1e8946e2ab5" providerId="LiveId" clId="{AB5BF46F-3039-48C8-9084-8915EBAC9A98}" dt="2021-07-11T07:45:40.144" v="804" actId="47"/>
        <pc:sldMkLst>
          <pc:docMk/>
          <pc:sldMk cId="2868120482" sldId="276"/>
        </pc:sldMkLst>
        <pc:spChg chg="mod">
          <ac:chgData name="谢 濡键" userId="cca8f1e8946e2ab5" providerId="LiveId" clId="{AB5BF46F-3039-48C8-9084-8915EBAC9A98}" dt="2021-07-11T06:36:26.224" v="413" actId="20577"/>
          <ac:spMkLst>
            <pc:docMk/>
            <pc:sldMk cId="2868120482" sldId="276"/>
            <ac:spMk id="3" creationId="{FF55E13C-66B4-4960-8BFC-B701BF84C739}"/>
          </ac:spMkLst>
        </pc:spChg>
      </pc:sldChg>
      <pc:sldChg chg="modSp add mod">
        <pc:chgData name="谢 濡键" userId="cca8f1e8946e2ab5" providerId="LiveId" clId="{AB5BF46F-3039-48C8-9084-8915EBAC9A98}" dt="2021-07-11T07:54:21.593" v="1779" actId="20577"/>
        <pc:sldMkLst>
          <pc:docMk/>
          <pc:sldMk cId="2190434394" sldId="277"/>
        </pc:sldMkLst>
        <pc:spChg chg="mod">
          <ac:chgData name="谢 濡键" userId="cca8f1e8946e2ab5" providerId="LiveId" clId="{AB5BF46F-3039-48C8-9084-8915EBAC9A98}" dt="2021-07-11T07:54:21.593" v="1779" actId="20577"/>
          <ac:spMkLst>
            <pc:docMk/>
            <pc:sldMk cId="2190434394" sldId="277"/>
            <ac:spMk id="14" creationId="{00000000-0000-0000-0000-000000000000}"/>
          </ac:spMkLst>
        </pc:spChg>
      </pc:sldChg>
      <pc:sldChg chg="del">
        <pc:chgData name="谢 濡键" userId="cca8f1e8946e2ab5" providerId="LiveId" clId="{AB5BF46F-3039-48C8-9084-8915EBAC9A98}" dt="2021-07-11T07:45:41.280" v="806" actId="47"/>
        <pc:sldMkLst>
          <pc:docMk/>
          <pc:sldMk cId="2732597658" sldId="277"/>
        </pc:sldMkLst>
      </pc:sldChg>
      <pc:sldChg chg="modSp add del mod">
        <pc:chgData name="谢 濡键" userId="cca8f1e8946e2ab5" providerId="LiveId" clId="{AB5BF46F-3039-48C8-9084-8915EBAC9A98}" dt="2021-07-11T07:45:40.729" v="805" actId="47"/>
        <pc:sldMkLst>
          <pc:docMk/>
          <pc:sldMk cId="1932551987" sldId="278"/>
        </pc:sldMkLst>
        <pc:spChg chg="mod">
          <ac:chgData name="谢 濡键" userId="cca8f1e8946e2ab5" providerId="LiveId" clId="{AB5BF46F-3039-48C8-9084-8915EBAC9A98}" dt="2021-07-11T06:40:46.741" v="617" actId="20577"/>
          <ac:spMkLst>
            <pc:docMk/>
            <pc:sldMk cId="1932551987" sldId="278"/>
            <ac:spMk id="3" creationId="{FF55E13C-66B4-4960-8BFC-B701BF84C739}"/>
          </ac:spMkLst>
        </pc:spChg>
      </pc:sldChg>
      <pc:sldChg chg="modSp add mod">
        <pc:chgData name="谢 濡键" userId="cca8f1e8946e2ab5" providerId="LiveId" clId="{AB5BF46F-3039-48C8-9084-8915EBAC9A98}" dt="2021-07-11T07:55:01.500" v="1825" actId="20577"/>
        <pc:sldMkLst>
          <pc:docMk/>
          <pc:sldMk cId="2303367254" sldId="278"/>
        </pc:sldMkLst>
        <pc:spChg chg="mod">
          <ac:chgData name="谢 濡键" userId="cca8f1e8946e2ab5" providerId="LiveId" clId="{AB5BF46F-3039-48C8-9084-8915EBAC9A98}" dt="2021-07-11T07:54:58.131" v="1811"/>
          <ac:spMkLst>
            <pc:docMk/>
            <pc:sldMk cId="2303367254" sldId="278"/>
            <ac:spMk id="2" creationId="{00000000-0000-0000-0000-000000000000}"/>
          </ac:spMkLst>
        </pc:spChg>
        <pc:spChg chg="mod">
          <ac:chgData name="谢 濡键" userId="cca8f1e8946e2ab5" providerId="LiveId" clId="{AB5BF46F-3039-48C8-9084-8915EBAC9A98}" dt="2021-07-11T07:55:01.500" v="1825" actId="20577"/>
          <ac:spMkLst>
            <pc:docMk/>
            <pc:sldMk cId="2303367254" sldId="278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2021年7月11日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2021年7月11日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30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04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544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894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2021年7月11日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2021年7月11日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2021年7月11日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2021年7月11日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2021年7月11日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2021年7月11日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2021年7月11日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2021年7月11日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2021年7月11日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2021年7月11日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2021年7月11日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2021年7月11日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sym typeface="Arial" panose="020B0604020202020204" pitchFamily="34" charset="0"/>
              </a:rPr>
              <a:t>FOI2021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算法夏令营 提高班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数论　上机测试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9A9A0-1023-4ABD-9E52-BAEE746F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数字迷阵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ED6785-E6A0-449C-9974-6342945E6E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给定一个无限行列的矩阵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，行列编号从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开始。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zh-CN" altLang="en-US" dirty="0"/>
                  <a:t>是前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行中没出现过的最小正整数。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≥3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多组询问，每次询问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+7</m:t>
                        </m:r>
                      </m:e>
                    </m:func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zh-CN" altLang="en-US" dirty="0"/>
                  <a:t>，询问次数不超过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ED6785-E6A0-449C-9974-6342945E6E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3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92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393FE-B5AE-4DDB-9B5B-8D46454E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数字迷阵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ADE214-7DA1-4766-822D-0591AAA2A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找到每一行的前两个数，矩阵快速幂。</a:t>
            </a:r>
            <a:endParaRPr lang="en-US" altLang="zh-CN" dirty="0"/>
          </a:p>
          <a:p>
            <a:r>
              <a:rPr lang="zh-CN" altLang="en-US" dirty="0"/>
              <a:t>难在计算每行第一个数。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41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27ACC-555D-41C6-923A-0C5667BE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数字迷阵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55E13C-66B4-4960-8BFC-B701BF84C7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设斐波那契数列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≥3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将所有数按照斐波那契进制表示。</a:t>
                </a:r>
                <a:endParaRPr lang="en-US" altLang="zh-CN" dirty="0"/>
              </a:p>
              <a:p>
                <a:r>
                  <a:rPr lang="zh-CN" altLang="en-US" dirty="0"/>
                  <a:t>例如，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27=21+5+1=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1001001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如保证相邻两位不同为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，则正整数在斐波那契制计数法下是一一对应的。</a:t>
                </a:r>
                <a:endParaRPr lang="en-US" altLang="zh-CN" dirty="0"/>
              </a:p>
              <a:p>
                <a:r>
                  <a:rPr lang="zh-CN" altLang="en-US" dirty="0"/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行第一个是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在斐波那契进制下左移两位加一。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55E13C-66B4-4960-8BFC-B701BF84C7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3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55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互质占比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 rtl="0"/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以内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Arial" panose="020B0604020202020204" pitchFamily="34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最小的那个数字，如有多个输出最小的那个。</a:t>
                </a:r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rtl="0"/>
                <a:r>
                  <a:rPr lang="zh-CN" altLang="en-US" b="0" dirty="0">
                    <a:ea typeface="微软雅黑" panose="020B0503020204020204" pitchFamily="34" charset="-122"/>
                    <a:sym typeface="Arial" panose="020B0604020202020204" pitchFamily="34" charset="0"/>
                  </a:rPr>
                  <a:t>不超过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100</m:t>
                    </m:r>
                  </m:oMath>
                </a14:m>
                <a:r>
                  <a:rPr lang="zh-CN" altLang="en-US" b="0" dirty="0">
                    <a:ea typeface="微软雅黑" panose="020B0503020204020204" pitchFamily="34" charset="-122"/>
                    <a:sym typeface="Arial" panose="020B0604020202020204" pitchFamily="34" charset="0"/>
                  </a:rPr>
                  <a:t>组询问，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100000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。</a:t>
                </a:r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rtl="0"/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rtl="0"/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显然，使用前若干个质数乘起来。</a:t>
                </a:r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rtl="0"/>
                <a:r>
                  <a:rPr lang="zh-CN" altLang="en-US" dirty="0">
                    <a:latin typeface="Arial" panose="020B0604020202020204" pitchFamily="34" charset="0"/>
                    <a:sym typeface="Arial" panose="020B0604020202020204" pitchFamily="34" charset="0"/>
                  </a:rPr>
                  <a:t>需要点卡常技巧：</a:t>
                </a:r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/>
                <a:r>
                  <a:rPr lang="zh-CN" altLang="en-US" dirty="0">
                    <a:latin typeface="Arial" panose="020B0604020202020204" pitchFamily="34" charset="0"/>
                    <a:sym typeface="Arial" panose="020B0604020202020204" pitchFamily="34" charset="0"/>
                  </a:rPr>
                  <a:t>询问按照从小到大排序之类的。</a:t>
                </a:r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/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高精度压位。</a:t>
                </a:r>
              </a:p>
            </p:txBody>
          </p:sp>
        </mc:Choice>
        <mc:Fallback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33" t="-1067" r="-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数字变换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 rtl="0"/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给定正整数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，判断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能否进行不超过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次变换得到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，如能输出最少变换次数。</a:t>
                </a:r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rtl="0"/>
                <a:r>
                  <a:rPr lang="zh-CN" altLang="en-US" dirty="0">
                    <a:latin typeface="Arial" panose="020B0604020202020204" pitchFamily="34" charset="0"/>
                    <a:sym typeface="Arial" panose="020B0604020202020204" pitchFamily="34" charset="0"/>
                  </a:rPr>
                  <a:t>每次变换能够将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加上或减去一个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的因数得到一个新的正整数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。</a:t>
                </a:r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rtl="0"/>
                <a:r>
                  <a:rPr lang="zh-CN" altLang="en-US" dirty="0">
                    <a:latin typeface="Arial" panose="020B0604020202020204" pitchFamily="34" charset="0"/>
                    <a:sym typeface="Arial" panose="020B0604020202020204" pitchFamily="34" charset="0"/>
                  </a:rPr>
                  <a:t>不超过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10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组询问，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≤6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。</a:t>
                </a:r>
              </a:p>
            </p:txBody>
          </p:sp>
        </mc:Choice>
        <mc:Fallback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33" t="-3467" r="-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23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数字变换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 rtl="0"/>
                <a:r>
                  <a:rPr lang="zh-CN" altLang="en-US" dirty="0">
                    <a:latin typeface="Arial" panose="020B0604020202020204" pitchFamily="34" charset="0"/>
                    <a:sym typeface="Arial" panose="020B0604020202020204" pitchFamily="34" charset="0"/>
                  </a:rPr>
                  <a:t>搜索，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≤2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。</a:t>
                </a:r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rtl="0"/>
                <a:r>
                  <a:rPr lang="zh-CN" altLang="en-US" dirty="0">
                    <a:latin typeface="Arial" panose="020B0604020202020204" pitchFamily="34" charset="0"/>
                    <a:sym typeface="Arial" panose="020B0604020202020204" pitchFamily="34" charset="0"/>
                  </a:rPr>
                  <a:t>双向搜索，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≤4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。</a:t>
                </a:r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rtl="0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以内的数约数个数不超过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768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。</a:t>
                </a:r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rtl="0"/>
                <a:r>
                  <a:rPr lang="zh-CN" altLang="en-US" dirty="0">
                    <a:latin typeface="Arial" panose="020B0604020202020204" pitchFamily="34" charset="0"/>
                    <a:sym typeface="Arial" panose="020B0604020202020204" pitchFamily="34" charset="0"/>
                  </a:rPr>
                  <a:t>快速地找到因数！</a:t>
                </a:r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rtl="0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𝑃𝑜𝑙𝑙𝑎𝑟𝑑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𝑅h𝑜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算法！</a:t>
                </a:r>
              </a:p>
            </p:txBody>
          </p:sp>
        </mc:Choice>
        <mc:Fallback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33" t="-3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43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sym typeface="Arial" panose="020B0604020202020204" pitchFamily="34" charset="0"/>
              </a:rPr>
              <a:t>FOI2021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算法夏令营 提高班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谢谢观看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36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627</TotalTime>
  <Words>354</Words>
  <Application>Microsoft Office PowerPoint</Application>
  <PresentationFormat>自定义</PresentationFormat>
  <Paragraphs>42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隶书</vt:lpstr>
      <vt:lpstr>微软雅黑</vt:lpstr>
      <vt:lpstr>Arial</vt:lpstr>
      <vt:lpstr>Cambria Math</vt:lpstr>
      <vt:lpstr>Euphemia</vt:lpstr>
      <vt:lpstr>数学 16x9</vt:lpstr>
      <vt:lpstr>FOI2021算法夏令营 提高班</vt:lpstr>
      <vt:lpstr>数字迷阵</vt:lpstr>
      <vt:lpstr>数字迷阵</vt:lpstr>
      <vt:lpstr>数字迷阵</vt:lpstr>
      <vt:lpstr>互质占比</vt:lpstr>
      <vt:lpstr>数字变换</vt:lpstr>
      <vt:lpstr>数字变换</vt:lpstr>
      <vt:lpstr>FOI2021算法夏令营 提高班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FOI2021算法夏令营 提高班</dc:title>
  <dc:creator>谢 濡键</dc:creator>
  <cp:lastModifiedBy>谢 濡键</cp:lastModifiedBy>
  <cp:revision>11</cp:revision>
  <dcterms:created xsi:type="dcterms:W3CDTF">2021-07-10T14:44:25Z</dcterms:created>
  <dcterms:modified xsi:type="dcterms:W3CDTF">2021-07-11T07:55:02Z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