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66" r:id="rId7"/>
    <p:sldId id="275" r:id="rId8"/>
    <p:sldId id="258" r:id="rId9"/>
    <p:sldId id="259" r:id="rId10"/>
    <p:sldId id="260" r:id="rId11"/>
    <p:sldId id="261" r:id="rId12"/>
    <p:sldId id="262" r:id="rId13"/>
    <p:sldId id="263" r:id="rId14"/>
    <p:sldId id="264" r:id="rId15"/>
    <p:sldId id="265" r:id="rId16"/>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r>
              <a:rPr lang="zh-CN" sz="4400" b="0" strike="noStrike" spc="-1">
                <a:latin typeface="Arial" panose="020B0604020202020204"/>
              </a:rPr>
              <a:t>点击鼠标编辑标题文字格式</a:t>
            </a:r>
            <a:endParaRPr lang="en-US" sz="4400" b="0" strike="noStrike" spc="-1">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zh-CN" sz="3200" b="0" strike="noStrike" spc="-1">
                <a:latin typeface="Arial" panose="020B0604020202020204"/>
              </a:rPr>
              <a:t>点击鼠标编辑大纲文字格式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zh-CN"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zh-CN"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zh-CN"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zh-CN"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zh-CN"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zh-CN"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r>
              <a:rPr lang="zh-CN" sz="4400" b="0" strike="noStrike" spc="-1">
                <a:latin typeface="Arial" panose="020B0604020202020204"/>
              </a:rPr>
              <a:t>点击鼠标编辑标题文字格式</a:t>
            </a:r>
            <a:endParaRPr lang="en-US" sz="4400" b="0" strike="noStrike" spc="-1">
              <a:latin typeface="Arial" panose="020B0604020202020204"/>
            </a:endParaRP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zh-CN" sz="3200" b="0" strike="noStrike" spc="-1">
                <a:latin typeface="Arial" panose="020B0604020202020204"/>
              </a:rPr>
              <a:t>点击鼠标编辑大纲文字格式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zh-CN"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zh-CN"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zh-CN"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zh-CN"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zh-CN"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zh-CN"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r>
              <a:rPr lang="zh-CN" sz="4400" b="0" strike="noStrike" spc="-1">
                <a:latin typeface="Arial" panose="020B0604020202020204"/>
              </a:rPr>
              <a:t>点击鼠标编辑标题文字格式</a:t>
            </a:r>
            <a:endParaRPr lang="en-US" sz="4400" b="0" strike="noStrike" spc="-1">
              <a:latin typeface="Arial" panose="020B0604020202020204"/>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zh-CN" sz="3200" b="0" strike="noStrike" spc="-1">
                <a:latin typeface="Arial" panose="020B0604020202020204"/>
              </a:rPr>
              <a:t>点击鼠标编辑大纲文字格式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zh-CN"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zh-CN"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zh-CN"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zh-CN"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zh-CN"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zh-CN"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wmf"/><Relationship Id="rId1"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080000" y="540000"/>
            <a:ext cx="6429960" cy="36730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US" sz="3600" b="0" strike="noStrike" spc="-1">
                <a:solidFill>
                  <a:srgbClr val="000000"/>
                </a:solidFill>
                <a:latin typeface="Arial" panose="020B0604020202020204"/>
                <a:ea typeface="DejaVu Sans"/>
              </a:rPr>
              <a:t> </a:t>
            </a:r>
            <a:endParaRPr lang="en-US" sz="3600" b="0" strike="noStrike" spc="-1">
              <a:latin typeface="Arial" panose="020B0604020202020204"/>
            </a:endParaRPr>
          </a:p>
          <a:p>
            <a:pPr>
              <a:lnSpc>
                <a:spcPct val="100000"/>
              </a:lnSpc>
            </a:pPr>
            <a:r>
              <a:rPr lang="en-US" sz="3600" b="0" strike="noStrike" spc="-1">
                <a:solidFill>
                  <a:srgbClr val="000000"/>
                </a:solidFill>
                <a:latin typeface="Arial" panose="020B0604020202020204"/>
                <a:ea typeface="DejaVu Sans"/>
              </a:rPr>
              <a:t> </a:t>
            </a:r>
            <a:endParaRPr lang="en-US" sz="3600" b="0" strike="noStrike" spc="-1">
              <a:latin typeface="Arial" panose="020B0604020202020204"/>
            </a:endParaRPr>
          </a:p>
          <a:p>
            <a:pPr>
              <a:lnSpc>
                <a:spcPct val="100000"/>
              </a:lnSpc>
            </a:pPr>
            <a:r>
              <a:rPr lang="en-US" sz="3600" b="0" strike="noStrike" spc="-1">
                <a:solidFill>
                  <a:srgbClr val="000000"/>
                </a:solidFill>
                <a:latin typeface="Arial" panose="020B0604020202020204"/>
                <a:ea typeface="DejaVu Sans"/>
              </a:rPr>
              <a:t>8</a:t>
            </a:r>
            <a:r>
              <a:rPr lang="zh-CN" sz="3600" b="0" strike="noStrike" spc="-1">
                <a:solidFill>
                  <a:srgbClr val="000000"/>
                </a:solidFill>
                <a:latin typeface="Arial" panose="020B0604020202020204"/>
                <a:ea typeface="DejaVu Sans"/>
              </a:rPr>
              <a:t>欧拉函数 </a:t>
            </a:r>
            <a:endParaRPr lang="en-US" sz="3600" b="0" strike="noStrike" spc="-1">
              <a:latin typeface="Arial" panose="020B0604020202020204"/>
            </a:endParaRPr>
          </a:p>
          <a:p>
            <a:pPr>
              <a:lnSpc>
                <a:spcPct val="100000"/>
              </a:lnSpc>
            </a:pPr>
            <a:r>
              <a:rPr lang="en-US" sz="3600" b="0" strike="noStrike" spc="-1">
                <a:solidFill>
                  <a:srgbClr val="000000"/>
                </a:solidFill>
                <a:latin typeface="Arial" panose="020B0604020202020204"/>
                <a:ea typeface="DejaVu Sans"/>
              </a:rPr>
              <a:t>9 </a:t>
            </a:r>
            <a:r>
              <a:rPr lang="zh-CN" sz="3600" b="0" strike="noStrike" spc="-1">
                <a:solidFill>
                  <a:srgbClr val="000000"/>
                </a:solidFill>
                <a:latin typeface="Arial" panose="020B0604020202020204"/>
                <a:ea typeface="DejaVu Sans"/>
              </a:rPr>
              <a:t>欧拉定理 </a:t>
            </a:r>
            <a:endParaRPr lang="en-US" sz="3600" b="0" strike="noStrike" spc="-1">
              <a:latin typeface="Arial" panose="020B0604020202020204"/>
            </a:endParaRPr>
          </a:p>
          <a:p>
            <a:pPr>
              <a:lnSpc>
                <a:spcPct val="100000"/>
              </a:lnSpc>
            </a:pPr>
            <a:r>
              <a:rPr lang="en-US" sz="3600" b="0" strike="noStrike" spc="-1">
                <a:solidFill>
                  <a:srgbClr val="000000"/>
                </a:solidFill>
                <a:latin typeface="Arial" panose="020B0604020202020204"/>
                <a:ea typeface="DejaVu Sans"/>
              </a:rPr>
              <a:t>7 </a:t>
            </a:r>
            <a:r>
              <a:rPr lang="zh-CN" sz="3600" b="0" strike="noStrike" spc="-1">
                <a:solidFill>
                  <a:srgbClr val="000000"/>
                </a:solidFill>
                <a:latin typeface="Arial" panose="020B0604020202020204"/>
                <a:ea typeface="DejaVu Sans"/>
              </a:rPr>
              <a:t>费马小定理  </a:t>
            </a:r>
            <a:endParaRPr lang="en-US" sz="3600" b="0" strike="noStrike" spc="-1">
              <a:latin typeface="Arial" panose="020B0604020202020204"/>
            </a:endParaRPr>
          </a:p>
          <a:p>
            <a:pPr>
              <a:lnSpc>
                <a:spcPct val="100000"/>
              </a:lnSpc>
            </a:pPr>
            <a:r>
              <a:rPr lang="en-US" sz="3600" b="0" strike="noStrike" spc="-1">
                <a:solidFill>
                  <a:srgbClr val="000000"/>
                </a:solidFill>
                <a:latin typeface="Arial" panose="020B0604020202020204"/>
                <a:ea typeface="DejaVu Sans"/>
              </a:rPr>
              <a:t> </a:t>
            </a:r>
            <a:endParaRPr lang="en-US"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8737200" y="6248520"/>
            <a:ext cx="2536920" cy="454320"/>
          </a:xfrm>
          <a:prstGeom prst="rect">
            <a:avLst/>
          </a:prstGeom>
          <a:noFill/>
          <a:ln w="9360">
            <a:noFill/>
          </a:ln>
        </p:spPr>
        <p:style>
          <a:lnRef idx="0">
            <a:srgbClr val="FFFFFF"/>
          </a:lnRef>
          <a:fillRef idx="0">
            <a:srgbClr val="FFFFFF"/>
          </a:fillRef>
          <a:effectRef idx="0">
            <a:srgbClr val="FFFFFF"/>
          </a:effectRef>
          <a:fontRef idx="minor"/>
        </p:style>
      </p:sp>
      <p:sp>
        <p:nvSpPr>
          <p:cNvPr id="116" name="CustomShape 2"/>
          <p:cNvSpPr/>
          <p:nvPr/>
        </p:nvSpPr>
        <p:spPr>
          <a:xfrm>
            <a:off x="914040" y="180000"/>
            <a:ext cx="10360080" cy="152100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100000"/>
              </a:lnSpc>
              <a:tabLst>
                <a:tab pos="0" algn="l"/>
              </a:tabLst>
            </a:pPr>
            <a:r>
              <a:rPr lang="zh-CN" sz="4000" b="1" strike="noStrike" spc="-1">
                <a:solidFill>
                  <a:srgbClr val="A50021"/>
                </a:solidFill>
                <a:latin typeface="Times New Roman" panose="02020603050405020304"/>
                <a:ea typeface="宋体" panose="02010600030101010101" pitchFamily="2" charset="-122"/>
              </a:rPr>
              <a:t>欧拉</a:t>
            </a:r>
            <a:r>
              <a:rPr lang="en-US" sz="4000" b="1" strike="noStrike" spc="-1">
                <a:solidFill>
                  <a:srgbClr val="A50021"/>
                </a:solidFill>
                <a:latin typeface="Times New Roman" panose="02020603050405020304"/>
                <a:ea typeface="宋体" panose="02010600030101010101" pitchFamily="2" charset="-122"/>
              </a:rPr>
              <a:t>(Eular)</a:t>
            </a:r>
            <a:r>
              <a:rPr lang="zh-CN" sz="4000" b="1" strike="noStrike" spc="-1">
                <a:solidFill>
                  <a:srgbClr val="A50021"/>
                </a:solidFill>
                <a:latin typeface="Times New Roman" panose="02020603050405020304"/>
                <a:ea typeface="宋体" panose="02010600030101010101" pitchFamily="2" charset="-122"/>
              </a:rPr>
              <a:t>定理</a:t>
            </a:r>
            <a:endParaRPr lang="en-US" sz="4000" b="0" strike="noStrike" spc="-1">
              <a:latin typeface="Arial" panose="020B0604020202020204"/>
            </a:endParaRPr>
          </a:p>
        </p:txBody>
      </p:sp>
      <p:sp>
        <p:nvSpPr>
          <p:cNvPr id="117" name="CustomShape 3"/>
          <p:cNvSpPr/>
          <p:nvPr/>
        </p:nvSpPr>
        <p:spPr>
          <a:xfrm>
            <a:off x="914040" y="1260000"/>
            <a:ext cx="10360080" cy="3273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oAutofit/>
          </a:bodyPr>
          <a:p>
            <a:pPr marL="342900" indent="-340360">
              <a:lnSpc>
                <a:spcPct val="100000"/>
              </a:lnSpc>
              <a:spcBef>
                <a:spcPts val="480"/>
              </a:spcBef>
              <a:tabLst>
                <a:tab pos="0" algn="l"/>
              </a:tabLst>
            </a:pPr>
            <a:r>
              <a:rPr lang="zh-CN" sz="2400" b="1" strike="noStrike" spc="-1">
                <a:solidFill>
                  <a:srgbClr val="FF0000"/>
                </a:solidFill>
                <a:latin typeface="Times New Roman" panose="02020603050405020304"/>
                <a:ea typeface="宋体" panose="02010600030101010101" pitchFamily="2" charset="-122"/>
              </a:rPr>
              <a:t>欧拉函数</a:t>
            </a:r>
            <a:r>
              <a:rPr lang="en-US" sz="2400" b="1" i="1" strike="noStrike" spc="-1">
                <a:solidFill>
                  <a:srgbClr val="000066"/>
                </a:solidFill>
                <a:latin typeface="Symbol" panose="05050102010706020507"/>
                <a:ea typeface="宋体" panose="02010600030101010101" pitchFamily="2" charset="-122"/>
              </a:rPr>
              <a:t>     </a:t>
            </a:r>
            <a:r>
              <a:rPr lang="en-US" sz="2400" b="1" strike="noStrike" spc="-1">
                <a:solidFill>
                  <a:srgbClr val="FF0000"/>
                </a:solidFill>
                <a:latin typeface="Times New Roman" panose="02020603050405020304"/>
                <a:ea typeface="宋体" panose="02010600030101010101" pitchFamily="2" charset="-122"/>
              </a:rPr>
              <a:t>(</a:t>
            </a:r>
            <a:r>
              <a:rPr lang="en-US" sz="2400" b="1" i="1" strike="noStrike" spc="-1">
                <a:solidFill>
                  <a:srgbClr val="FF0000"/>
                </a:solidFill>
                <a:latin typeface="Times New Roman" panose="02020603050405020304"/>
                <a:ea typeface="宋体" panose="02010600030101010101" pitchFamily="2" charset="-122"/>
              </a:rPr>
              <a:t>n</a:t>
            </a:r>
            <a:r>
              <a:rPr lang="en-US" sz="2400" b="1" strike="noStrike" spc="-1">
                <a:solidFill>
                  <a:srgbClr val="FF0000"/>
                </a:solidFill>
                <a:latin typeface="Times New Roman" panose="02020603050405020304"/>
                <a:ea typeface="宋体" panose="02010600030101010101" pitchFamily="2" charset="-122"/>
              </a:rPr>
              <a:t>)</a:t>
            </a:r>
            <a:r>
              <a:rPr lang="en-US" sz="2400" b="1" strike="noStrike" spc="-1">
                <a:solidFill>
                  <a:srgbClr val="000000"/>
                </a:solidFill>
                <a:latin typeface="Times New Roman" panose="02020603050405020304"/>
                <a:ea typeface="宋体" panose="02010600030101010101" pitchFamily="2" charset="-122"/>
              </a:rPr>
              <a:t>: {0, 1,…, </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Symbol" panose="05050102010706020507"/>
                <a:ea typeface="宋体" panose="02010600030101010101" pitchFamily="2" charset="-122"/>
              </a:rPr>
              <a:t></a:t>
            </a:r>
            <a:r>
              <a:rPr lang="en-US" sz="2400" b="1" strike="noStrike" spc="-1">
                <a:solidFill>
                  <a:srgbClr val="000000"/>
                </a:solidFill>
                <a:latin typeface="Times New Roman" panose="02020603050405020304"/>
                <a:ea typeface="宋体" panose="02010600030101010101" pitchFamily="2" charset="-122"/>
              </a:rPr>
              <a:t>1}</a:t>
            </a:r>
            <a:r>
              <a:rPr lang="zh-CN" sz="2400" b="1" strike="noStrike" spc="-1">
                <a:solidFill>
                  <a:srgbClr val="000000"/>
                </a:solidFill>
                <a:latin typeface="Times New Roman" panose="02020603050405020304"/>
                <a:ea typeface="宋体" panose="02010600030101010101" pitchFamily="2" charset="-122"/>
              </a:rPr>
              <a:t>中与</a:t>
            </a:r>
            <a:r>
              <a:rPr lang="en-US" sz="2400" b="1" i="1" strike="noStrike" spc="-1">
                <a:solidFill>
                  <a:srgbClr val="000000"/>
                </a:solidFill>
                <a:latin typeface="Times New Roman" panose="02020603050405020304"/>
                <a:ea typeface="宋体" panose="02010600030101010101" pitchFamily="2" charset="-122"/>
              </a:rPr>
              <a:t>n</a:t>
            </a:r>
            <a:r>
              <a:rPr lang="zh-CN" sz="2400" b="1" strike="noStrike" spc="-1">
                <a:solidFill>
                  <a:srgbClr val="000000"/>
                </a:solidFill>
                <a:latin typeface="Times New Roman" panose="02020603050405020304"/>
                <a:ea typeface="宋体" panose="02010600030101010101" pitchFamily="2" charset="-122"/>
              </a:rPr>
              <a:t>互素的数的个数 </a:t>
            </a:r>
            <a:endParaRPr lang="en-US" sz="2400" b="0" strike="noStrike" spc="-1">
              <a:latin typeface="Arial" panose="020B0604020202020204"/>
            </a:endParaRPr>
          </a:p>
          <a:p>
            <a:pPr marL="342900" indent="-340360">
              <a:lnSpc>
                <a:spcPct val="100000"/>
              </a:lnSpc>
              <a:spcBef>
                <a:spcPts val="480"/>
              </a:spcBef>
              <a:tabLst>
                <a:tab pos="0" algn="l"/>
              </a:tabLst>
            </a:pPr>
            <a:r>
              <a:rPr lang="zh-CN" sz="2400" b="1" strike="noStrike" spc="-1">
                <a:solidFill>
                  <a:srgbClr val="000066"/>
                </a:solidFill>
                <a:latin typeface="Times New Roman" panose="02020603050405020304"/>
                <a:ea typeface="宋体" panose="02010600030101010101" pitchFamily="2" charset="-122"/>
              </a:rPr>
              <a:t>例如   </a:t>
            </a:r>
            <a:r>
              <a:rPr lang="en-US" altLang="zh-CN" sz="2400" b="1" strike="noStrike" spc="-1">
                <a:solidFill>
                  <a:srgbClr val="000066"/>
                </a:solidFill>
                <a:latin typeface="Times New Roman" panose="02020603050405020304"/>
                <a:ea typeface="宋体" panose="02010600030101010101" pitchFamily="2" charset="-122"/>
              </a:rPr>
              <a:t>   </a:t>
            </a:r>
            <a:r>
              <a:rPr lang="zh-CN" sz="2400" b="1" strike="noStrike" spc="-1">
                <a:solidFill>
                  <a:srgbClr val="000066"/>
                </a:solidFill>
                <a:latin typeface="Times New Roman" panose="02020603050405020304"/>
                <a:ea typeface="宋体" panose="02010600030101010101" pitchFamily="2" charset="-122"/>
              </a:rPr>
              <a:t>  （</a:t>
            </a:r>
            <a:r>
              <a:rPr lang="en-US" sz="2400" b="1" strike="noStrike" spc="-1">
                <a:solidFill>
                  <a:srgbClr val="000066"/>
                </a:solidFill>
                <a:latin typeface="Times New Roman" panose="02020603050405020304"/>
                <a:ea typeface="宋体" panose="02010600030101010101" pitchFamily="2" charset="-122"/>
              </a:rPr>
              <a:t>1)=   </a:t>
            </a:r>
            <a:r>
              <a:rPr lang="en-US" sz="2400" b="1" i="1" strike="noStrike" spc="-1">
                <a:solidFill>
                  <a:srgbClr val="000066"/>
                </a:solidFill>
                <a:latin typeface="Symbol" panose="05050102010706020507"/>
                <a:ea typeface="宋体" panose="02010600030101010101" pitchFamily="2" charset="-122"/>
              </a:rPr>
              <a:t> </a:t>
            </a:r>
            <a:r>
              <a:rPr lang="en-US" sz="2400" b="1" strike="noStrike" spc="-1">
                <a:solidFill>
                  <a:srgbClr val="000066"/>
                </a:solidFill>
                <a:latin typeface="Times New Roman" panose="02020603050405020304"/>
                <a:ea typeface="宋体" panose="02010600030101010101" pitchFamily="2" charset="-122"/>
              </a:rPr>
              <a:t>(2)=1, </a:t>
            </a:r>
            <a:r>
              <a:rPr lang="en-US" sz="2400" b="1" i="1" strike="noStrike" spc="-1">
                <a:solidFill>
                  <a:srgbClr val="000066"/>
                </a:solidFill>
                <a:latin typeface="Symbol" panose="05050102010706020507"/>
                <a:ea typeface="宋体" panose="02010600030101010101" pitchFamily="2" charset="-122"/>
              </a:rPr>
              <a:t></a:t>
            </a:r>
            <a:r>
              <a:rPr lang="en-US" sz="2400" b="1" strike="noStrike" spc="-1">
                <a:solidFill>
                  <a:srgbClr val="000066"/>
                </a:solidFill>
                <a:latin typeface="Times New Roman" panose="02020603050405020304"/>
                <a:ea typeface="宋体" panose="02010600030101010101" pitchFamily="2" charset="-122"/>
              </a:rPr>
              <a:t>(3)= </a:t>
            </a:r>
            <a:r>
              <a:rPr lang="en-US" sz="2400" b="1" i="1" strike="noStrike" spc="-1">
                <a:solidFill>
                  <a:srgbClr val="000066"/>
                </a:solidFill>
                <a:latin typeface="Symbol" panose="05050102010706020507"/>
                <a:ea typeface="宋体" panose="02010600030101010101" pitchFamily="2" charset="-122"/>
              </a:rPr>
              <a:t></a:t>
            </a:r>
            <a:r>
              <a:rPr lang="en-US" sz="2400" b="1" strike="noStrike" spc="-1">
                <a:solidFill>
                  <a:srgbClr val="000066"/>
                </a:solidFill>
                <a:latin typeface="Times New Roman" panose="02020603050405020304"/>
                <a:ea typeface="宋体" panose="02010600030101010101" pitchFamily="2" charset="-122"/>
              </a:rPr>
              <a:t>(4)=2.</a:t>
            </a:r>
            <a:endParaRPr lang="en-US" sz="2400" b="0" strike="noStrike" spc="-1">
              <a:latin typeface="Arial" panose="020B0604020202020204"/>
            </a:endParaRPr>
          </a:p>
          <a:p>
            <a:pPr marL="342900" indent="-340360">
              <a:lnSpc>
                <a:spcPct val="100000"/>
              </a:lnSpc>
              <a:spcBef>
                <a:spcPts val="480"/>
              </a:spcBef>
              <a:tabLst>
                <a:tab pos="0" algn="l"/>
              </a:tabLst>
            </a:pPr>
            <a:r>
              <a:rPr lang="zh-CN" sz="2400" b="1" strike="noStrike" spc="-1">
                <a:solidFill>
                  <a:srgbClr val="000066"/>
                </a:solidFill>
                <a:latin typeface="Times New Roman" panose="02020603050405020304"/>
                <a:ea typeface="宋体" panose="02010600030101010101" pitchFamily="2" charset="-122"/>
              </a:rPr>
              <a:t>当</a:t>
            </a:r>
            <a:r>
              <a:rPr lang="en-US" sz="2400" b="1" i="1" strike="noStrike" spc="-1">
                <a:solidFill>
                  <a:srgbClr val="000066"/>
                </a:solidFill>
                <a:latin typeface="Times New Roman" panose="02020603050405020304"/>
                <a:ea typeface="宋体" panose="02010600030101010101" pitchFamily="2" charset="-122"/>
              </a:rPr>
              <a:t>n</a:t>
            </a:r>
            <a:r>
              <a:rPr lang="zh-CN" sz="2400" b="1" strike="noStrike" spc="-1">
                <a:solidFill>
                  <a:srgbClr val="000066"/>
                </a:solidFill>
                <a:latin typeface="Times New Roman" panose="02020603050405020304"/>
                <a:ea typeface="宋体" panose="02010600030101010101" pitchFamily="2" charset="-122"/>
              </a:rPr>
              <a:t>为素数时</a:t>
            </a:r>
            <a:r>
              <a:rPr lang="en-US" altLang="zh-CN" sz="2400" b="1" strike="noStrike" spc="-1">
                <a:solidFill>
                  <a:srgbClr val="000066"/>
                </a:solidFill>
                <a:latin typeface="Times New Roman" panose="02020603050405020304"/>
                <a:ea typeface="宋体" panose="02010600030101010101" pitchFamily="2" charset="-122"/>
              </a:rPr>
              <a:t>      </a:t>
            </a:r>
            <a:r>
              <a:rPr lang="en-US" sz="2400" b="1" strike="noStrike" spc="-1">
                <a:solidFill>
                  <a:srgbClr val="000066"/>
                </a:solidFill>
                <a:latin typeface="Times New Roman" panose="02020603050405020304"/>
                <a:ea typeface="宋体" panose="02010600030101010101" pitchFamily="2" charset="-122"/>
              </a:rPr>
              <a:t>(</a:t>
            </a:r>
            <a:r>
              <a:rPr lang="en-US" sz="2400" b="1" i="1" strike="noStrike" spc="-1">
                <a:solidFill>
                  <a:srgbClr val="000066"/>
                </a:solidFill>
                <a:latin typeface="Times New Roman" panose="02020603050405020304"/>
                <a:ea typeface="宋体" panose="02010600030101010101" pitchFamily="2" charset="-122"/>
              </a:rPr>
              <a:t>n</a:t>
            </a:r>
            <a:r>
              <a:rPr lang="en-US" sz="2400" b="1" strike="noStrike" spc="-1">
                <a:solidFill>
                  <a:srgbClr val="000066"/>
                </a:solidFill>
                <a:latin typeface="Times New Roman" panose="02020603050405020304"/>
                <a:ea typeface="宋体" panose="02010600030101010101" pitchFamily="2" charset="-122"/>
              </a:rPr>
              <a:t>)=</a:t>
            </a:r>
            <a:r>
              <a:rPr lang="en-US" sz="2400" b="1" i="1" strike="noStrike" spc="-1">
                <a:solidFill>
                  <a:srgbClr val="000066"/>
                </a:solidFill>
                <a:latin typeface="Times New Roman" panose="02020603050405020304"/>
                <a:ea typeface="宋体" panose="02010600030101010101" pitchFamily="2" charset="-122"/>
              </a:rPr>
              <a:t>n</a:t>
            </a:r>
            <a:r>
              <a:rPr lang="en-US" sz="2400" b="1" strike="noStrike" spc="-1">
                <a:solidFill>
                  <a:srgbClr val="000066"/>
                </a:solidFill>
                <a:latin typeface="Symbol" panose="05050102010706020507"/>
                <a:ea typeface="宋体" panose="02010600030101010101" pitchFamily="2" charset="-122"/>
              </a:rPr>
              <a:t></a:t>
            </a:r>
            <a:r>
              <a:rPr lang="en-US" sz="2400" b="1" strike="noStrike" spc="-1">
                <a:solidFill>
                  <a:srgbClr val="000066"/>
                </a:solidFill>
                <a:latin typeface="Times New Roman" panose="02020603050405020304"/>
                <a:ea typeface="宋体" panose="02010600030101010101" pitchFamily="2" charset="-122"/>
              </a:rPr>
              <a:t>1; </a:t>
            </a:r>
            <a:r>
              <a:rPr lang="zh-CN" sz="2400" b="1" strike="noStrike" spc="-1">
                <a:solidFill>
                  <a:srgbClr val="000066"/>
                </a:solidFill>
                <a:latin typeface="Times New Roman" panose="02020603050405020304"/>
                <a:ea typeface="宋体" panose="02010600030101010101" pitchFamily="2" charset="-122"/>
              </a:rPr>
              <a:t>当</a:t>
            </a:r>
            <a:r>
              <a:rPr lang="en-US" sz="2400" b="1" i="1" strike="noStrike" spc="-1">
                <a:solidFill>
                  <a:srgbClr val="000066"/>
                </a:solidFill>
                <a:latin typeface="Times New Roman" panose="02020603050405020304"/>
                <a:ea typeface="宋体" panose="02010600030101010101" pitchFamily="2" charset="-122"/>
              </a:rPr>
              <a:t>n</a:t>
            </a:r>
            <a:r>
              <a:rPr lang="zh-CN" sz="2400" b="1" strike="noStrike" spc="-1">
                <a:solidFill>
                  <a:srgbClr val="000066"/>
                </a:solidFill>
                <a:latin typeface="Times New Roman" panose="02020603050405020304"/>
                <a:ea typeface="宋体" panose="02010600030101010101" pitchFamily="2" charset="-122"/>
              </a:rPr>
              <a:t>为合数时</a:t>
            </a:r>
            <a:r>
              <a:rPr lang="en-US" altLang="zh-CN" sz="2400" b="1" strike="noStrike" spc="-1">
                <a:solidFill>
                  <a:srgbClr val="000066"/>
                </a:solidFill>
                <a:latin typeface="Times New Roman" panose="02020603050405020304"/>
                <a:ea typeface="宋体" panose="02010600030101010101" pitchFamily="2" charset="-122"/>
              </a:rPr>
              <a:t>    </a:t>
            </a:r>
            <a:r>
              <a:rPr lang="zh-CN" sz="2400" b="1" strike="noStrike" spc="-1">
                <a:solidFill>
                  <a:srgbClr val="000066"/>
                </a:solidFill>
                <a:latin typeface="Times New Roman" panose="02020603050405020304"/>
                <a:ea typeface="宋体" panose="02010600030101010101" pitchFamily="2" charset="-122"/>
              </a:rPr>
              <a:t>  </a:t>
            </a:r>
            <a:r>
              <a:rPr lang="en-US" sz="2400" b="1" strike="noStrike" spc="-1">
                <a:solidFill>
                  <a:srgbClr val="000066"/>
                </a:solidFill>
                <a:latin typeface="Times New Roman" panose="02020603050405020304"/>
                <a:ea typeface="宋体" panose="02010600030101010101" pitchFamily="2" charset="-122"/>
              </a:rPr>
              <a:t>(</a:t>
            </a:r>
            <a:r>
              <a:rPr lang="en-US" sz="2400" b="1" i="1" strike="noStrike" spc="-1">
                <a:solidFill>
                  <a:srgbClr val="000066"/>
                </a:solidFill>
                <a:latin typeface="Times New Roman" panose="02020603050405020304"/>
                <a:ea typeface="宋体" panose="02010600030101010101" pitchFamily="2" charset="-122"/>
              </a:rPr>
              <a:t>n</a:t>
            </a:r>
            <a:r>
              <a:rPr lang="en-US" sz="2400" b="1" strike="noStrike" spc="-1">
                <a:solidFill>
                  <a:srgbClr val="000066"/>
                </a:solidFill>
                <a:latin typeface="Times New Roman" panose="02020603050405020304"/>
                <a:ea typeface="宋体" panose="02010600030101010101" pitchFamily="2" charset="-122"/>
              </a:rPr>
              <a:t>)&lt;</a:t>
            </a:r>
            <a:r>
              <a:rPr lang="en-US" sz="2400" b="1" i="1" strike="noStrike" spc="-1">
                <a:solidFill>
                  <a:srgbClr val="000066"/>
                </a:solidFill>
                <a:latin typeface="Times New Roman" panose="02020603050405020304"/>
                <a:ea typeface="宋体" panose="02010600030101010101" pitchFamily="2" charset="-122"/>
              </a:rPr>
              <a:t>n</a:t>
            </a:r>
            <a:r>
              <a:rPr lang="en-US" sz="2400" b="1" strike="noStrike" spc="-1">
                <a:solidFill>
                  <a:srgbClr val="000000"/>
                </a:solidFill>
                <a:latin typeface="Symbol" panose="05050102010706020507"/>
                <a:ea typeface="宋体" panose="02010600030101010101" pitchFamily="2" charset="-122"/>
              </a:rPr>
              <a:t></a:t>
            </a:r>
            <a:r>
              <a:rPr lang="en-US" sz="2400" b="1" strike="noStrike" spc="-1">
                <a:solidFill>
                  <a:srgbClr val="000066"/>
                </a:solidFill>
                <a:latin typeface="Times New Roman" panose="02020603050405020304"/>
                <a:ea typeface="宋体" panose="02010600030101010101" pitchFamily="2" charset="-122"/>
              </a:rPr>
              <a:t>1. </a:t>
            </a:r>
            <a:endParaRPr lang="en-US" sz="2400" b="1" strike="noStrike" spc="-1">
              <a:solidFill>
                <a:srgbClr val="000066"/>
              </a:solidFill>
              <a:latin typeface="Times New Roman" panose="02020603050405020304"/>
              <a:ea typeface="宋体" panose="02010600030101010101" pitchFamily="2" charset="-122"/>
            </a:endParaRPr>
          </a:p>
          <a:p>
            <a:pPr marL="342900" indent="-340360">
              <a:lnSpc>
                <a:spcPct val="100000"/>
              </a:lnSpc>
              <a:spcBef>
                <a:spcPts val="480"/>
              </a:spcBef>
              <a:tabLst>
                <a:tab pos="0" algn="l"/>
              </a:tabLst>
            </a:pPr>
            <a:endParaRPr lang="en-US" sz="2400" b="0" strike="noStrike" spc="-1">
              <a:latin typeface="Arial" panose="020B0604020202020204"/>
            </a:endParaRPr>
          </a:p>
          <a:p>
            <a:pPr marL="342900" indent="-340360">
              <a:lnSpc>
                <a:spcPct val="100000"/>
              </a:lnSpc>
              <a:spcBef>
                <a:spcPts val="480"/>
              </a:spcBef>
              <a:tabLst>
                <a:tab pos="0" algn="l"/>
              </a:tabLst>
            </a:pPr>
            <a:r>
              <a:rPr lang="zh-CN" sz="2400" b="1" strike="noStrike" spc="-1">
                <a:solidFill>
                  <a:srgbClr val="FF0000"/>
                </a:solidFill>
                <a:latin typeface="Times New Roman" panose="02020603050405020304"/>
                <a:ea typeface="宋体" panose="02010600030101010101" pitchFamily="2" charset="-122"/>
              </a:rPr>
              <a:t>定理 </a:t>
            </a:r>
            <a:r>
              <a:rPr lang="en-US" sz="2400" b="1" strike="noStrike" spc="-1">
                <a:solidFill>
                  <a:srgbClr val="FF0000"/>
                </a:solidFill>
                <a:latin typeface="Times New Roman" panose="02020603050405020304"/>
                <a:ea typeface="宋体" panose="02010600030101010101" pitchFamily="2" charset="-122"/>
              </a:rPr>
              <a:t>(</a:t>
            </a:r>
            <a:r>
              <a:rPr lang="zh-CN" sz="2400" b="1" strike="noStrike" spc="-1">
                <a:solidFill>
                  <a:srgbClr val="FF0000"/>
                </a:solidFill>
                <a:latin typeface="Times New Roman" panose="02020603050405020304"/>
                <a:ea typeface="宋体" panose="02010600030101010101" pitchFamily="2" charset="-122"/>
              </a:rPr>
              <a:t>欧拉定理</a:t>
            </a:r>
            <a:r>
              <a:rPr lang="en-US" sz="2400" b="1" strike="noStrike" spc="-1">
                <a:solidFill>
                  <a:srgbClr val="FF0000"/>
                </a:solidFill>
                <a:latin typeface="Times New Roman" panose="02020603050405020304"/>
                <a:ea typeface="宋体" panose="02010600030101010101" pitchFamily="2" charset="-122"/>
              </a:rPr>
              <a:t>)</a:t>
            </a:r>
            <a:r>
              <a:rPr lang="en-US" sz="2400" b="1" strike="noStrike" spc="-1">
                <a:solidFill>
                  <a:srgbClr val="FF0066"/>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设</a:t>
            </a:r>
            <a:r>
              <a:rPr lang="en-US" sz="2400" b="1" i="1" strike="noStrike" spc="-1">
                <a:solidFill>
                  <a:srgbClr val="000000"/>
                </a:solidFill>
                <a:latin typeface="Times New Roman" panose="02020603050405020304"/>
                <a:ea typeface="宋体" panose="02010600030101010101" pitchFamily="2" charset="-122"/>
              </a:rPr>
              <a:t>a</a:t>
            </a:r>
            <a:r>
              <a:rPr lang="zh-CN" sz="2400" b="1" strike="noStrike" spc="-1">
                <a:solidFill>
                  <a:srgbClr val="000000"/>
                </a:solidFill>
                <a:latin typeface="Times New Roman" panose="02020603050405020304"/>
                <a:ea typeface="宋体" panose="02010600030101010101" pitchFamily="2" charset="-122"/>
              </a:rPr>
              <a:t>与</a:t>
            </a:r>
            <a:r>
              <a:rPr lang="en-US" sz="2400" b="1" i="1" strike="noStrike" spc="-1">
                <a:solidFill>
                  <a:srgbClr val="000000"/>
                </a:solidFill>
                <a:latin typeface="Times New Roman" panose="02020603050405020304"/>
                <a:ea typeface="宋体" panose="02010600030101010101" pitchFamily="2" charset="-122"/>
              </a:rPr>
              <a:t>n</a:t>
            </a:r>
            <a:r>
              <a:rPr lang="zh-CN" sz="2400" b="1" strike="noStrike" spc="-1">
                <a:solidFill>
                  <a:srgbClr val="000000"/>
                </a:solidFill>
                <a:latin typeface="Times New Roman" panose="02020603050405020304"/>
                <a:ea typeface="宋体" panose="02010600030101010101" pitchFamily="2" charset="-122"/>
              </a:rPr>
              <a:t>互素</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则</a:t>
            </a:r>
            <a:endParaRPr lang="en-US" sz="2400" b="0" strike="noStrike" spc="-1">
              <a:latin typeface="Arial" panose="020B0604020202020204"/>
            </a:endParaRPr>
          </a:p>
          <a:p>
            <a:pPr marL="342900" indent="-340360" algn="just">
              <a:lnSpc>
                <a:spcPct val="100000"/>
              </a:lnSpc>
              <a:spcBef>
                <a:spcPts val="480"/>
              </a:spcBef>
              <a:tabLst>
                <a:tab pos="0" algn="l"/>
              </a:tabLst>
            </a:pPr>
            <a:r>
              <a:rPr lang="en-US" sz="2400" b="1" i="1" strike="noStrike" spc="-1">
                <a:solidFill>
                  <a:srgbClr val="000000"/>
                </a:solidFill>
                <a:latin typeface="Times New Roman" panose="02020603050405020304"/>
                <a:ea typeface="宋体" panose="02010600030101010101" pitchFamily="2" charset="-122"/>
              </a:rPr>
              <a:t>                </a:t>
            </a:r>
            <a:r>
              <a:rPr lang="en-US" sz="3600" b="1" i="1" strike="noStrike" spc="-1">
                <a:solidFill>
                  <a:srgbClr val="000000"/>
                </a:solidFill>
                <a:latin typeface="Times New Roman" panose="02020603050405020304"/>
                <a:ea typeface="宋体" panose="02010600030101010101" pitchFamily="2" charset="-122"/>
              </a:rPr>
              <a:t> a</a:t>
            </a:r>
            <a:r>
              <a:rPr lang="en-US" sz="3600" b="1" i="1" strike="noStrike" spc="-1" baseline="30000">
                <a:solidFill>
                  <a:srgbClr val="000000"/>
                </a:solidFill>
                <a:latin typeface="Symbol" panose="05050102010706020507"/>
                <a:ea typeface="宋体" panose="02010600030101010101" pitchFamily="2" charset="-122"/>
              </a:rPr>
              <a:t></a:t>
            </a:r>
            <a:r>
              <a:rPr lang="en-US" sz="3600" b="1" strike="noStrike" spc="-1" baseline="30000">
                <a:solidFill>
                  <a:srgbClr val="000000"/>
                </a:solidFill>
                <a:latin typeface="Times New Roman" panose="02020603050405020304"/>
                <a:ea typeface="宋体" panose="02010600030101010101" pitchFamily="2" charset="-122"/>
              </a:rPr>
              <a:t>(</a:t>
            </a:r>
            <a:r>
              <a:rPr lang="en-US" sz="3600" b="1" i="1" strike="noStrike" spc="-1" baseline="30000">
                <a:solidFill>
                  <a:srgbClr val="000000"/>
                </a:solidFill>
                <a:latin typeface="Times New Roman" panose="02020603050405020304"/>
                <a:ea typeface="宋体" panose="02010600030101010101" pitchFamily="2" charset="-122"/>
              </a:rPr>
              <a:t>n</a:t>
            </a:r>
            <a:r>
              <a:rPr lang="en-US" sz="3600" b="1" strike="noStrike" spc="-1" baseline="30000">
                <a:solidFill>
                  <a:srgbClr val="000000"/>
                </a:solidFill>
                <a:latin typeface="Times New Roman" panose="02020603050405020304"/>
                <a:ea typeface="宋体" panose="02010600030101010101" pitchFamily="2" charset="-122"/>
              </a:rPr>
              <a:t>)</a:t>
            </a:r>
            <a:r>
              <a:rPr lang="en-US" sz="3600" b="1" strike="noStrike" spc="-1">
                <a:solidFill>
                  <a:srgbClr val="000000"/>
                </a:solidFill>
                <a:latin typeface="Times New Roman" panose="02020603050405020304"/>
                <a:ea typeface="宋体" panose="02010600030101010101" pitchFamily="2" charset="-122"/>
              </a:rPr>
              <a:t>≡1(mod </a:t>
            </a:r>
            <a:r>
              <a:rPr lang="en-US" sz="3600" b="1" i="1" strike="noStrike" spc="-1">
                <a:solidFill>
                  <a:srgbClr val="000000"/>
                </a:solidFill>
                <a:latin typeface="Times New Roman" panose="02020603050405020304"/>
                <a:ea typeface="宋体" panose="02010600030101010101" pitchFamily="2" charset="-122"/>
              </a:rPr>
              <a:t>n</a:t>
            </a:r>
            <a:r>
              <a:rPr lang="en-US" sz="3600" b="1" strike="noStrike" spc="-1">
                <a:solidFill>
                  <a:srgbClr val="000000"/>
                </a:solidFill>
                <a:latin typeface="Times New Roman" panose="02020603050405020304"/>
                <a:ea typeface="宋体" panose="02010600030101010101" pitchFamily="2" charset="-122"/>
              </a:rPr>
              <a:t>).  </a:t>
            </a:r>
            <a:r>
              <a:rPr lang="en-US" sz="2400" b="1" strike="noStrike" spc="-1">
                <a:solidFill>
                  <a:srgbClr val="000000"/>
                </a:solidFill>
                <a:latin typeface="Times New Roman" panose="02020603050405020304"/>
                <a:ea typeface="宋体" panose="02010600030101010101" pitchFamily="2" charset="-122"/>
              </a:rPr>
              <a:t> </a:t>
            </a:r>
            <a:endParaRPr lang="en-US" sz="2400" b="0" strike="noStrike" spc="-1">
              <a:latin typeface="Arial" panose="020B0604020202020204"/>
            </a:endParaRPr>
          </a:p>
        </p:txBody>
      </p:sp>
      <p:pic>
        <p:nvPicPr>
          <p:cNvPr id="118" name="图片 117"/>
          <p:cNvPicPr/>
          <p:nvPr/>
        </p:nvPicPr>
        <p:blipFill>
          <a:blip r:embed="rId1"/>
          <a:stretch>
            <a:fillRect/>
          </a:stretch>
        </p:blipFill>
        <p:spPr>
          <a:xfrm>
            <a:off x="2207480" y="1340810"/>
            <a:ext cx="352080" cy="358920"/>
          </a:xfrm>
          <a:prstGeom prst="rect">
            <a:avLst/>
          </a:prstGeom>
          <a:ln w="0">
            <a:noFill/>
          </a:ln>
        </p:spPr>
      </p:pic>
      <p:pic>
        <p:nvPicPr>
          <p:cNvPr id="119" name="图片 118"/>
          <p:cNvPicPr/>
          <p:nvPr/>
        </p:nvPicPr>
        <p:blipFill>
          <a:blip r:embed="rId1"/>
          <a:stretch>
            <a:fillRect/>
          </a:stretch>
        </p:blipFill>
        <p:spPr>
          <a:xfrm>
            <a:off x="1980000" y="1800000"/>
            <a:ext cx="352080" cy="358920"/>
          </a:xfrm>
          <a:prstGeom prst="rect">
            <a:avLst/>
          </a:prstGeom>
          <a:ln w="0">
            <a:noFill/>
          </a:ln>
        </p:spPr>
      </p:pic>
      <p:pic>
        <p:nvPicPr>
          <p:cNvPr id="120" name="图片 119"/>
          <p:cNvPicPr/>
          <p:nvPr/>
        </p:nvPicPr>
        <p:blipFill>
          <a:blip r:embed="rId2"/>
          <a:stretch>
            <a:fillRect/>
          </a:stretch>
        </p:blipFill>
        <p:spPr>
          <a:xfrm>
            <a:off x="1150920" y="4175640"/>
            <a:ext cx="8208000" cy="2303280"/>
          </a:xfrm>
          <a:prstGeom prst="rect">
            <a:avLst/>
          </a:prstGeom>
          <a:ln w="0">
            <a:noFill/>
          </a:ln>
        </p:spPr>
      </p:pic>
      <p:pic>
        <p:nvPicPr>
          <p:cNvPr id="2" name="图片 1"/>
          <p:cNvPicPr/>
          <p:nvPr/>
        </p:nvPicPr>
        <p:blipFill>
          <a:blip r:embed="rId1"/>
          <a:stretch>
            <a:fillRect/>
          </a:stretch>
        </p:blipFill>
        <p:spPr>
          <a:xfrm>
            <a:off x="2711670" y="2158690"/>
            <a:ext cx="352080" cy="358920"/>
          </a:xfrm>
          <a:prstGeom prst="rect">
            <a:avLst/>
          </a:prstGeom>
          <a:ln w="0">
            <a:noFill/>
          </a:ln>
        </p:spPr>
      </p:pic>
      <p:pic>
        <p:nvPicPr>
          <p:cNvPr id="3" name="图片 2"/>
          <p:cNvPicPr/>
          <p:nvPr/>
        </p:nvPicPr>
        <p:blipFill>
          <a:blip r:embed="rId1"/>
          <a:stretch>
            <a:fillRect/>
          </a:stretch>
        </p:blipFill>
        <p:spPr>
          <a:xfrm>
            <a:off x="6096220" y="2205045"/>
            <a:ext cx="352080" cy="3589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8077080" y="6248520"/>
            <a:ext cx="1904760" cy="456840"/>
          </a:xfrm>
          <a:prstGeom prst="rect">
            <a:avLst/>
          </a:prstGeom>
          <a:noFill/>
          <a:ln w="9360">
            <a:noFill/>
          </a:ln>
        </p:spPr>
        <p:txBody>
          <a:bodyPr lIns="90000" tIns="45000" rIns="90000" bIns="45000">
            <a:noAutofit/>
          </a:bodyPr>
          <a:p>
            <a:endParaRPr lang="en-US" sz="2400" b="0" strike="noStrike" spc="-1">
              <a:latin typeface="Calibri" panose="020F0502020204030204"/>
            </a:endParaRPr>
          </a:p>
        </p:txBody>
      </p:sp>
      <p:sp>
        <p:nvSpPr>
          <p:cNvPr id="174" name="TextShape 2"/>
          <p:cNvSpPr txBox="1"/>
          <p:nvPr/>
        </p:nvSpPr>
        <p:spPr>
          <a:xfrm>
            <a:off x="1342960" y="45330"/>
            <a:ext cx="7772040" cy="837720"/>
          </a:xfrm>
          <a:prstGeom prst="rect">
            <a:avLst/>
          </a:prstGeom>
          <a:noFill/>
          <a:ln w="9360">
            <a:noFill/>
          </a:ln>
        </p:spPr>
        <p:txBody>
          <a:bodyPr lIns="90000" tIns="45000" rIns="90000" bIns="45000" anchor="ctr">
            <a:noAutofit/>
          </a:bodyPr>
          <a:p>
            <a:pPr>
              <a:lnSpc>
                <a:spcPct val="100000"/>
              </a:lnSpc>
              <a:tabLst>
                <a:tab pos="0" algn="l"/>
              </a:tabLst>
            </a:pPr>
            <a:r>
              <a:rPr lang="en-US" altLang="zh-CN" sz="4000" b="1" strike="noStrike" spc="-1">
                <a:solidFill>
                  <a:srgbClr val="0070C0"/>
                </a:solidFill>
                <a:latin typeface="Times New Roman" panose="02020603050405020304"/>
                <a:ea typeface="宋体" panose="02010600030101010101" pitchFamily="2" charset="-122"/>
              </a:rPr>
              <a:t>*</a:t>
            </a:r>
            <a:r>
              <a:rPr lang="zh-CN" sz="4000" b="1" strike="noStrike" spc="-1">
                <a:solidFill>
                  <a:srgbClr val="A50021"/>
                </a:solidFill>
                <a:latin typeface="Times New Roman" panose="02020603050405020304"/>
                <a:ea typeface="宋体" panose="02010600030101010101" pitchFamily="2" charset="-122"/>
              </a:rPr>
              <a:t>欧拉定理的证明</a:t>
            </a:r>
            <a:endParaRPr lang="en-US" sz="4000" b="0" strike="noStrike" spc="-1">
              <a:solidFill>
                <a:srgbClr val="3333CC"/>
              </a:solidFill>
              <a:latin typeface="Arial" panose="020B0604020202020204"/>
            </a:endParaRPr>
          </a:p>
        </p:txBody>
      </p:sp>
      <p:grpSp>
        <p:nvGrpSpPr>
          <p:cNvPr id="175" name="Group 3"/>
          <p:cNvGrpSpPr/>
          <p:nvPr/>
        </p:nvGrpSpPr>
        <p:grpSpPr>
          <a:xfrm>
            <a:off x="2255880" y="1501920"/>
            <a:ext cx="7924320" cy="4553585"/>
            <a:chOff x="731880" y="1501920"/>
            <a:chExt cx="7924320" cy="4553585"/>
          </a:xfrm>
        </p:grpSpPr>
        <p:sp>
          <p:nvSpPr>
            <p:cNvPr id="176" name="CustomShape 4"/>
            <p:cNvSpPr/>
            <p:nvPr/>
          </p:nvSpPr>
          <p:spPr>
            <a:xfrm>
              <a:off x="731880" y="1501920"/>
              <a:ext cx="7924320" cy="4553585"/>
            </a:xfrm>
            <a:prstGeom prst="rect">
              <a:avLst/>
            </a:prstGeom>
            <a:noFill/>
            <a:ln w="6350">
              <a:noFill/>
            </a:ln>
          </p:spPr>
          <p:style>
            <a:lnRef idx="0">
              <a:srgbClr val="FFFFFF"/>
            </a:lnRef>
            <a:fillRef idx="0">
              <a:srgbClr val="FFFFFF"/>
            </a:fillRef>
            <a:effectRef idx="0">
              <a:srgbClr val="FFFFFF"/>
            </a:effectRef>
            <a:fontRef idx="minor"/>
          </p:style>
          <p:txBody>
            <a:bodyPr lIns="90000" tIns="45000" rIns="90000" bIns="45000">
              <a:spAutoFit/>
            </a:bodyPr>
            <a:p>
              <a:pPr>
                <a:lnSpc>
                  <a:spcPct val="110000"/>
                </a:lnSpc>
                <a:tabLst>
                  <a:tab pos="0" algn="l"/>
                </a:tabLst>
              </a:pPr>
              <a:r>
                <a:rPr lang="zh-CN" sz="2400" b="1" strike="noStrike" spc="-1">
                  <a:solidFill>
                    <a:srgbClr val="000000"/>
                  </a:solidFill>
                  <a:latin typeface="Times New Roman" panose="02020603050405020304"/>
                  <a:ea typeface="宋体" panose="02010600030101010101" pitchFamily="2" charset="-122"/>
                </a:rPr>
                <a:t>证 设</a:t>
              </a:r>
              <a:r>
                <a:rPr lang="en-US" sz="2400" b="1" i="1" strike="noStrike" spc="-1">
                  <a:solidFill>
                    <a:srgbClr val="000000"/>
                  </a:solidFill>
                  <a:latin typeface="Times New Roman" panose="02020603050405020304"/>
                  <a:ea typeface="宋体" panose="02010600030101010101" pitchFamily="2" charset="-122"/>
                </a:rPr>
                <a:t>r</a:t>
              </a:r>
              <a:r>
                <a:rPr lang="en-US" sz="2400" b="1" strike="noStrike" spc="-1" baseline="-30000">
                  <a:solidFill>
                    <a:srgbClr val="000000"/>
                  </a:solidFill>
                  <a:latin typeface="Times New Roman" panose="02020603050405020304"/>
                  <a:ea typeface="宋体" panose="02010600030101010101" pitchFamily="2" charset="-122"/>
                </a:rPr>
                <a:t>1</a:t>
              </a:r>
              <a:r>
                <a:rPr lang="en-US" sz="2400" b="1" strike="noStrike" spc="-1">
                  <a:solidFill>
                    <a:srgbClr val="000000"/>
                  </a:solidFill>
                  <a:latin typeface="Times New Roman" panose="02020603050405020304"/>
                  <a:ea typeface="宋体" panose="02010600030101010101" pitchFamily="2" charset="-122"/>
                </a:rPr>
                <a:t>, </a:t>
              </a:r>
              <a:r>
                <a:rPr lang="en-US" sz="2400" b="1" i="1" strike="noStrike" spc="-1">
                  <a:solidFill>
                    <a:srgbClr val="000000"/>
                  </a:solidFill>
                  <a:latin typeface="Times New Roman" panose="02020603050405020304"/>
                  <a:ea typeface="宋体" panose="02010600030101010101" pitchFamily="2" charset="-122"/>
                </a:rPr>
                <a:t>r</a:t>
              </a:r>
              <a:r>
                <a:rPr lang="en-US" sz="2400" b="1" strike="noStrike" spc="-1" baseline="-30000">
                  <a:solidFill>
                    <a:srgbClr val="000000"/>
                  </a:solidFill>
                  <a:latin typeface="Times New Roman" panose="02020603050405020304"/>
                  <a:ea typeface="宋体" panose="02010600030101010101" pitchFamily="2" charset="-122"/>
                </a:rPr>
                <a:t>2</a:t>
              </a:r>
              <a:r>
                <a:rPr lang="en-US" sz="2400" b="1" strike="noStrike" spc="-1">
                  <a:solidFill>
                    <a:srgbClr val="000000"/>
                  </a:solidFill>
                  <a:latin typeface="Times New Roman" panose="02020603050405020304"/>
                  <a:ea typeface="宋体" panose="02010600030101010101" pitchFamily="2" charset="-122"/>
                </a:rPr>
                <a:t>,…, </a:t>
              </a:r>
              <a:r>
                <a:rPr lang="en-US" sz="2400" b="1" i="1" strike="noStrike" spc="-1">
                  <a:solidFill>
                    <a:srgbClr val="000000"/>
                  </a:solidFill>
                  <a:latin typeface="Times New Roman" panose="02020603050405020304"/>
                  <a:ea typeface="宋体" panose="02010600030101010101" pitchFamily="2" charset="-122"/>
                </a:rPr>
                <a:t>r</a:t>
              </a:r>
              <a:r>
                <a:rPr lang="en-US" sz="2400" b="1" i="1" strike="noStrike" spc="-1" baseline="-25000">
                  <a:solidFill>
                    <a:srgbClr val="000000"/>
                  </a:solidFill>
                  <a:latin typeface="Symbol" panose="05050102010706020507"/>
                  <a:ea typeface="华文行楷" panose="02010800040101010101" charset="-122"/>
                </a:rPr>
                <a:t></a:t>
              </a:r>
              <a:r>
                <a:rPr lang="en-US" sz="2400" b="1" strike="noStrike" spc="-1" baseline="-30000">
                  <a:solidFill>
                    <a:srgbClr val="000000"/>
                  </a:solidFill>
                  <a:latin typeface="Times New Roman" panose="02020603050405020304"/>
                  <a:ea typeface="宋体" panose="02010600030101010101" pitchFamily="2" charset="-122"/>
                </a:rPr>
                <a:t>(</a:t>
              </a:r>
              <a:r>
                <a:rPr lang="en-US" sz="2400" b="1" i="1" strike="noStrike" spc="-1" baseline="-30000">
                  <a:solidFill>
                    <a:srgbClr val="000000"/>
                  </a:solidFill>
                  <a:latin typeface="Times New Roman" panose="02020603050405020304"/>
                  <a:ea typeface="宋体" panose="02010600030101010101" pitchFamily="2" charset="-122"/>
                </a:rPr>
                <a:t>n</a:t>
              </a:r>
              <a:r>
                <a:rPr lang="en-US" sz="2400" b="1" strike="noStrike" spc="-1" baseline="-30000">
                  <a:solidFill>
                    <a:srgbClr val="000000"/>
                  </a:solidFill>
                  <a:latin typeface="Times New Roman" panose="02020603050405020304"/>
                  <a:ea typeface="宋体" panose="02010600030101010101" pitchFamily="2" charset="-122"/>
                </a:rPr>
                <a:t>)</a:t>
              </a:r>
              <a:r>
                <a:rPr lang="zh-CN" sz="2400" b="1" strike="noStrike" spc="-1">
                  <a:solidFill>
                    <a:srgbClr val="000000"/>
                  </a:solidFill>
                  <a:latin typeface="Times New Roman" panose="02020603050405020304"/>
                  <a:ea typeface="宋体" panose="02010600030101010101" pitchFamily="2" charset="-122"/>
                </a:rPr>
                <a:t>是</a:t>
              </a:r>
              <a:r>
                <a:rPr lang="en-US" sz="2400" b="1" strike="noStrike" spc="-1">
                  <a:solidFill>
                    <a:srgbClr val="000000"/>
                  </a:solidFill>
                  <a:latin typeface="Times New Roman" panose="02020603050405020304"/>
                  <a:ea typeface="宋体" panose="02010600030101010101" pitchFamily="2" charset="-122"/>
                </a:rPr>
                <a:t>{0, 1,…, </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Symbol" panose="05050102010706020507"/>
                  <a:ea typeface="华文行楷" panose="02010800040101010101" charset="-122"/>
                </a:rPr>
                <a:t></a:t>
              </a:r>
              <a:r>
                <a:rPr lang="en-US" sz="2400" b="1" strike="noStrike" spc="-1">
                  <a:solidFill>
                    <a:srgbClr val="000000"/>
                  </a:solidFill>
                  <a:latin typeface="Times New Roman" panose="02020603050405020304"/>
                  <a:ea typeface="宋体" panose="02010600030101010101" pitchFamily="2" charset="-122"/>
                </a:rPr>
                <a:t>1}</a:t>
              </a:r>
              <a:r>
                <a:rPr lang="zh-CN" sz="2400" b="1" strike="noStrike" spc="-1">
                  <a:solidFill>
                    <a:srgbClr val="000000"/>
                  </a:solidFill>
                  <a:latin typeface="Times New Roman" panose="02020603050405020304"/>
                  <a:ea typeface="宋体" panose="02010600030101010101" pitchFamily="2" charset="-122"/>
                </a:rPr>
                <a:t>中与</a:t>
              </a:r>
              <a:r>
                <a:rPr lang="en-US" sz="2400" b="1" i="1" strike="noStrike" spc="-1">
                  <a:solidFill>
                    <a:srgbClr val="000000"/>
                  </a:solidFill>
                  <a:latin typeface="Times New Roman" panose="02020603050405020304"/>
                  <a:ea typeface="宋体" panose="02010600030101010101" pitchFamily="2" charset="-122"/>
                </a:rPr>
                <a:t>n</a:t>
              </a:r>
              <a:r>
                <a:rPr lang="zh-CN" sz="2400" b="1" strike="noStrike" spc="-1">
                  <a:solidFill>
                    <a:srgbClr val="000000"/>
                  </a:solidFill>
                  <a:latin typeface="Times New Roman" panose="02020603050405020304"/>
                  <a:ea typeface="宋体" panose="02010600030101010101" pitchFamily="2" charset="-122"/>
                </a:rPr>
                <a:t>互素的</a:t>
              </a:r>
              <a:r>
                <a:rPr lang="en-US" sz="2400" b="1" i="1" strike="noStrike" spc="-1">
                  <a:solidFill>
                    <a:srgbClr val="000000"/>
                  </a:solidFill>
                  <a:latin typeface="Symbol" panose="05050102010706020507"/>
                  <a:ea typeface="华文行楷" panose="02010800040101010101" charset="-122"/>
                </a:rPr>
                <a:t></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a:t>
              </a:r>
              <a:r>
                <a:rPr lang="zh-CN" sz="2400" b="1" strike="noStrike" spc="-1">
                  <a:solidFill>
                    <a:srgbClr val="000000"/>
                  </a:solidFill>
                  <a:latin typeface="Times New Roman" panose="02020603050405020304"/>
                  <a:ea typeface="宋体" panose="02010600030101010101" pitchFamily="2" charset="-122"/>
                </a:rPr>
                <a:t>个数</a:t>
              </a:r>
              <a:r>
                <a:rPr lang="en-US" sz="2400" b="1" strike="noStrike" spc="-1">
                  <a:solidFill>
                    <a:srgbClr val="000000"/>
                  </a:solidFill>
                  <a:latin typeface="Times New Roman" panose="02020603050405020304"/>
                  <a:ea typeface="宋体" panose="02010600030101010101" pitchFamily="2" charset="-122"/>
                </a:rPr>
                <a:t>. </a:t>
              </a:r>
              <a:endParaRPr lang="en-US" sz="2400" b="0" strike="noStrike" spc="-1">
                <a:latin typeface="Arial" panose="020B0604020202020204"/>
              </a:endParaRPr>
            </a:p>
            <a:p>
              <a:pPr>
                <a:lnSpc>
                  <a:spcPct val="110000"/>
                </a:lnSpc>
                <a:tabLst>
                  <a:tab pos="0" algn="l"/>
                </a:tabLst>
              </a:pPr>
              <a:r>
                <a:rPr lang="zh-CN" sz="2400" b="1" strike="noStrike" spc="-1">
                  <a:solidFill>
                    <a:srgbClr val="000000"/>
                  </a:solidFill>
                  <a:latin typeface="Times New Roman" panose="02020603050405020304"/>
                  <a:ea typeface="宋体" panose="02010600030101010101" pitchFamily="2" charset="-122"/>
                </a:rPr>
                <a:t>由于</a:t>
              </a:r>
              <a:r>
                <a:rPr lang="en-US" sz="2400" b="1" i="1" strike="noStrike" spc="-1">
                  <a:solidFill>
                    <a:srgbClr val="000000"/>
                  </a:solidFill>
                  <a:latin typeface="Times New Roman" panose="02020603050405020304"/>
                  <a:ea typeface="宋体" panose="02010600030101010101" pitchFamily="2" charset="-122"/>
                </a:rPr>
                <a:t>a</a:t>
              </a:r>
              <a:r>
                <a:rPr lang="zh-CN" sz="2400" b="1" strike="noStrike" spc="-1">
                  <a:solidFill>
                    <a:srgbClr val="000000"/>
                  </a:solidFill>
                  <a:latin typeface="Times New Roman" panose="02020603050405020304"/>
                  <a:ea typeface="宋体" panose="02010600030101010101" pitchFamily="2" charset="-122"/>
                </a:rPr>
                <a:t>与</a:t>
              </a:r>
              <a:r>
                <a:rPr lang="en-US" sz="2400" b="1" i="1" strike="noStrike" spc="-1">
                  <a:solidFill>
                    <a:srgbClr val="000000"/>
                  </a:solidFill>
                  <a:latin typeface="Times New Roman" panose="02020603050405020304"/>
                  <a:ea typeface="宋体" panose="02010600030101010101" pitchFamily="2" charset="-122"/>
                </a:rPr>
                <a:t>n</a:t>
              </a:r>
              <a:r>
                <a:rPr lang="zh-CN" sz="2400" b="1" strike="noStrike" spc="-1">
                  <a:solidFill>
                    <a:srgbClr val="000000"/>
                  </a:solidFill>
                  <a:latin typeface="Times New Roman" panose="02020603050405020304"/>
                  <a:ea typeface="宋体" panose="02010600030101010101" pitchFamily="2" charset="-122"/>
                </a:rPr>
                <a:t>互素</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对每一个</a:t>
              </a:r>
              <a:r>
                <a:rPr lang="en-US" sz="2400" b="1" strike="noStrike" spc="-1">
                  <a:solidFill>
                    <a:srgbClr val="000000"/>
                  </a:solidFill>
                  <a:latin typeface="Times New Roman" panose="02020603050405020304"/>
                  <a:ea typeface="宋体" panose="02010600030101010101" pitchFamily="2" charset="-122"/>
                </a:rPr>
                <a:t>1≤</a:t>
              </a:r>
              <a:r>
                <a:rPr lang="en-US" sz="2400" b="1" i="1" strike="noStrike" spc="-1">
                  <a:solidFill>
                    <a:srgbClr val="000000"/>
                  </a:solidFill>
                  <a:latin typeface="Times New Roman" panose="02020603050405020304"/>
                  <a:ea typeface="宋体" panose="02010600030101010101" pitchFamily="2" charset="-122"/>
                </a:rPr>
                <a:t>i</a:t>
              </a:r>
              <a:r>
                <a:rPr lang="en-US" sz="2400" b="1" strike="noStrike" spc="-1">
                  <a:solidFill>
                    <a:srgbClr val="000000"/>
                  </a:solidFill>
                  <a:latin typeface="Times New Roman" panose="02020603050405020304"/>
                  <a:ea typeface="宋体" panose="02010600030101010101" pitchFamily="2" charset="-122"/>
                </a:rPr>
                <a:t>≤ </a:t>
              </a:r>
              <a:r>
                <a:rPr lang="en-US" sz="2400" b="1" i="1" strike="noStrike" spc="-1">
                  <a:solidFill>
                    <a:srgbClr val="000000"/>
                  </a:solidFill>
                  <a:latin typeface="Symbol" panose="05050102010706020507"/>
                  <a:ea typeface="华文行楷" panose="02010800040101010101" charset="-122"/>
                </a:rPr>
                <a:t></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  </a:t>
              </a:r>
              <a:r>
                <a:rPr lang="en-US" sz="2400" b="1" i="1" strike="noStrike" spc="-1">
                  <a:solidFill>
                    <a:srgbClr val="000000"/>
                  </a:solidFill>
                  <a:latin typeface="Times New Roman" panose="02020603050405020304"/>
                  <a:ea typeface="宋体" panose="02010600030101010101" pitchFamily="2" charset="-122"/>
                </a:rPr>
                <a:t>ar</a:t>
              </a:r>
              <a:r>
                <a:rPr lang="en-US" sz="2400" b="1" i="1" strike="noStrike" spc="-1" baseline="-30000">
                  <a:solidFill>
                    <a:srgbClr val="000000"/>
                  </a:solidFill>
                  <a:latin typeface="Times New Roman" panose="02020603050405020304"/>
                  <a:ea typeface="宋体" panose="02010600030101010101" pitchFamily="2" charset="-122"/>
                </a:rPr>
                <a:t>i</a:t>
              </a:r>
              <a:r>
                <a:rPr lang="zh-CN" sz="2400" b="1" strike="noStrike" spc="-1">
                  <a:solidFill>
                    <a:srgbClr val="000000"/>
                  </a:solidFill>
                  <a:latin typeface="Times New Roman" panose="02020603050405020304"/>
                  <a:ea typeface="宋体" panose="02010600030101010101" pitchFamily="2" charset="-122"/>
                </a:rPr>
                <a:t>也与</a:t>
              </a:r>
              <a:r>
                <a:rPr lang="en-US" sz="2400" b="1" i="1" strike="noStrike" spc="-1">
                  <a:solidFill>
                    <a:srgbClr val="000000"/>
                  </a:solidFill>
                  <a:latin typeface="Times New Roman" panose="02020603050405020304"/>
                  <a:ea typeface="宋体" panose="02010600030101010101" pitchFamily="2" charset="-122"/>
                </a:rPr>
                <a:t>n</a:t>
              </a:r>
              <a:r>
                <a:rPr lang="zh-CN" sz="2400" b="1" strike="noStrike" spc="-1">
                  <a:solidFill>
                    <a:srgbClr val="000000"/>
                  </a:solidFill>
                  <a:latin typeface="Times New Roman" panose="02020603050405020304"/>
                  <a:ea typeface="宋体" panose="02010600030101010101" pitchFamily="2" charset="-122"/>
                </a:rPr>
                <a:t>互素</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故存</a:t>
              </a:r>
              <a:endParaRPr lang="en-US" sz="2400" b="0" strike="noStrike" spc="-1">
                <a:latin typeface="Arial" panose="020B0604020202020204"/>
              </a:endParaRPr>
            </a:p>
            <a:p>
              <a:pPr>
                <a:lnSpc>
                  <a:spcPct val="110000"/>
                </a:lnSpc>
                <a:tabLst>
                  <a:tab pos="0" algn="l"/>
                </a:tabLst>
              </a:pPr>
              <a:r>
                <a:rPr lang="zh-CN" sz="2400" b="1" strike="noStrike" spc="-1">
                  <a:solidFill>
                    <a:srgbClr val="000000"/>
                  </a:solidFill>
                  <a:latin typeface="Times New Roman" panose="02020603050405020304"/>
                  <a:ea typeface="宋体" panose="02010600030101010101" pitchFamily="2" charset="-122"/>
                </a:rPr>
                <a:t>在</a:t>
              </a:r>
              <a:r>
                <a:rPr lang="en-US" sz="2400" b="1" strike="noStrike" spc="-1">
                  <a:solidFill>
                    <a:srgbClr val="000000"/>
                  </a:solidFill>
                  <a:latin typeface="Times New Roman" panose="02020603050405020304"/>
                  <a:ea typeface="宋体" panose="02010600030101010101" pitchFamily="2" charset="-122"/>
                </a:rPr>
                <a:t>1≤</a:t>
              </a:r>
              <a:r>
                <a:rPr lang="en-US" sz="2400" b="1" i="1" strike="noStrike" spc="-1">
                  <a:solidFill>
                    <a:srgbClr val="000000"/>
                  </a:solidFill>
                  <a:latin typeface="Symbol" panose="05050102010706020507"/>
                  <a:ea typeface="宋体" panose="02010600030101010101" pitchFamily="2" charset="-122"/>
                </a:rPr>
                <a:t></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i</a:t>
              </a:r>
              <a:r>
                <a:rPr lang="en-US" sz="2400" b="1" strike="noStrike" spc="-1">
                  <a:solidFill>
                    <a:srgbClr val="000000"/>
                  </a:solidFill>
                  <a:latin typeface="Times New Roman" panose="02020603050405020304"/>
                  <a:ea typeface="宋体" panose="02010600030101010101" pitchFamily="2" charset="-122"/>
                </a:rPr>
                <a:t>)≤ </a:t>
              </a:r>
              <a:r>
                <a:rPr lang="en-US" sz="2400" b="1" i="1" strike="noStrike" spc="-1">
                  <a:solidFill>
                    <a:srgbClr val="000000"/>
                  </a:solidFill>
                  <a:latin typeface="Symbol" panose="05050102010706020507"/>
                  <a:ea typeface="华文行楷" panose="02010800040101010101" charset="-122"/>
                </a:rPr>
                <a:t></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使得 </a:t>
              </a:r>
              <a:r>
                <a:rPr lang="en-US" sz="2400" b="1" i="1" strike="noStrike" spc="-1">
                  <a:solidFill>
                    <a:srgbClr val="000000"/>
                  </a:solidFill>
                  <a:latin typeface="Times New Roman" panose="02020603050405020304"/>
                  <a:ea typeface="宋体" panose="02010600030101010101" pitchFamily="2" charset="-122"/>
                </a:rPr>
                <a:t>ar</a:t>
              </a:r>
              <a:r>
                <a:rPr lang="en-US" sz="2400" b="1" i="1" strike="noStrike" spc="-1" baseline="-30000">
                  <a:solidFill>
                    <a:srgbClr val="000000"/>
                  </a:solidFill>
                  <a:latin typeface="Times New Roman" panose="02020603050405020304"/>
                  <a:ea typeface="宋体" panose="02010600030101010101" pitchFamily="2" charset="-122"/>
                </a:rPr>
                <a:t>i</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r</a:t>
              </a:r>
              <a:r>
                <a:rPr lang="en-US" sz="2400" b="1" i="1" strike="noStrike" spc="-1" baseline="-25000">
                  <a:solidFill>
                    <a:srgbClr val="000000"/>
                  </a:solidFill>
                  <a:latin typeface="Symbol" panose="05050102010706020507"/>
                  <a:ea typeface="华文行楷" panose="02010800040101010101" charset="-122"/>
                </a:rPr>
                <a:t></a:t>
              </a:r>
              <a:r>
                <a:rPr lang="en-US" sz="2400" b="1" strike="noStrike" spc="-1" baseline="-30000">
                  <a:solidFill>
                    <a:srgbClr val="000000"/>
                  </a:solidFill>
                  <a:latin typeface="Times New Roman" panose="02020603050405020304"/>
                  <a:ea typeface="宋体" panose="02010600030101010101" pitchFamily="2" charset="-122"/>
                </a:rPr>
                <a:t>(</a:t>
              </a:r>
              <a:r>
                <a:rPr lang="en-US" sz="2400" b="1" i="1" strike="noStrike" spc="-1" baseline="-30000">
                  <a:solidFill>
                    <a:srgbClr val="000000"/>
                  </a:solidFill>
                  <a:latin typeface="Times New Roman" panose="02020603050405020304"/>
                  <a:ea typeface="宋体" panose="02010600030101010101" pitchFamily="2" charset="-122"/>
                </a:rPr>
                <a:t>i</a:t>
              </a:r>
              <a:r>
                <a:rPr lang="en-US" sz="2400" b="1" strike="noStrike" spc="-1" baseline="-30000">
                  <a:solidFill>
                    <a:srgbClr val="000000"/>
                  </a:solidFill>
                  <a:latin typeface="Times New Roman" panose="02020603050405020304"/>
                  <a:ea typeface="宋体" panose="02010600030101010101" pitchFamily="2" charset="-122"/>
                </a:rPr>
                <a:t>)</a:t>
              </a:r>
              <a:r>
                <a:rPr lang="en-US" sz="2400" b="1" strike="noStrike" spc="-1">
                  <a:solidFill>
                    <a:srgbClr val="000000"/>
                  </a:solidFill>
                  <a:latin typeface="Times New Roman" panose="02020603050405020304"/>
                  <a:ea typeface="宋体" panose="02010600030101010101" pitchFamily="2" charset="-122"/>
                </a:rPr>
                <a:t>(mod </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 </a:t>
              </a:r>
              <a:r>
                <a:rPr lang="en-US" sz="2400" b="1" i="1" strike="noStrike" spc="-1">
                  <a:solidFill>
                    <a:srgbClr val="000000"/>
                  </a:solidFill>
                  <a:latin typeface="Symbol" panose="05050102010706020507"/>
                  <a:ea typeface="华文行楷" panose="02010800040101010101" charset="-122"/>
                </a:rPr>
                <a:t></a:t>
              </a:r>
              <a:r>
                <a:rPr lang="en-US" sz="2400" b="1" i="1" strike="noStrike" spc="-1">
                  <a:solidFill>
                    <a:srgbClr val="000000"/>
                  </a:solidFill>
                  <a:latin typeface="Times New Roman" panose="02020603050405020304"/>
                  <a:ea typeface="华文行楷" panose="02010800040101010101" charset="-122"/>
                </a:rPr>
                <a:t> </a:t>
              </a:r>
              <a:r>
                <a:rPr lang="zh-CN" sz="2400" b="1" strike="noStrike" spc="-1">
                  <a:solidFill>
                    <a:srgbClr val="000000"/>
                  </a:solidFill>
                  <a:latin typeface="Times New Roman" panose="02020603050405020304"/>
                  <a:ea typeface="宋体" panose="02010600030101010101" pitchFamily="2" charset="-122"/>
                </a:rPr>
                <a:t>是</a:t>
              </a:r>
              <a:r>
                <a:rPr lang="en-US" sz="2400" b="1" strike="noStrike" spc="-1">
                  <a:solidFill>
                    <a:srgbClr val="000000"/>
                  </a:solidFill>
                  <a:latin typeface="Times New Roman" panose="02020603050405020304"/>
                  <a:ea typeface="宋体" panose="02010600030101010101" pitchFamily="2" charset="-122"/>
                </a:rPr>
                <a:t>{1,2,…, </a:t>
              </a:r>
              <a:r>
                <a:rPr lang="en-US" sz="2400" b="1" i="1" strike="noStrike" spc="-1">
                  <a:solidFill>
                    <a:srgbClr val="000000"/>
                  </a:solidFill>
                  <a:latin typeface="Symbol" panose="05050102010706020507"/>
                  <a:ea typeface="华文行楷" panose="02010800040101010101" charset="-122"/>
                </a:rPr>
                <a:t></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a:t>
              </a:r>
              <a:endParaRPr lang="en-US" sz="2400" b="0" strike="noStrike" spc="-1">
                <a:latin typeface="Arial" panose="020B0604020202020204"/>
              </a:endParaRPr>
            </a:p>
            <a:p>
              <a:pPr>
                <a:lnSpc>
                  <a:spcPct val="110000"/>
                </a:lnSpc>
                <a:tabLst>
                  <a:tab pos="0" algn="l"/>
                </a:tabLst>
              </a:pPr>
              <a:r>
                <a:rPr lang="zh-CN" sz="2400" b="1" strike="noStrike" spc="-1">
                  <a:solidFill>
                    <a:srgbClr val="000000"/>
                  </a:solidFill>
                  <a:latin typeface="Times New Roman" panose="02020603050405020304"/>
                  <a:ea typeface="宋体" panose="02010600030101010101" pitchFamily="2" charset="-122"/>
                </a:rPr>
                <a:t>上的映射</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要证</a:t>
              </a:r>
              <a:r>
                <a:rPr lang="en-US" sz="2400" b="1" i="1" strike="noStrike" spc="-1">
                  <a:solidFill>
                    <a:srgbClr val="000000"/>
                  </a:solidFill>
                  <a:latin typeface="Symbol" panose="05050102010706020507"/>
                  <a:ea typeface="华文行楷" panose="02010800040101010101" charset="-122"/>
                </a:rPr>
                <a:t></a:t>
              </a:r>
              <a:r>
                <a:rPr lang="en-US" sz="2400" b="1" strike="noStrike" spc="-1">
                  <a:solidFill>
                    <a:srgbClr val="000000"/>
                  </a:solidFill>
                  <a:latin typeface="Times New Roman" panose="02020603050405020304"/>
                  <a:ea typeface="宋体" panose="02010600030101010101" pitchFamily="2" charset="-122"/>
                </a:rPr>
                <a:t> 是一个单射</a:t>
              </a:r>
              <a:r>
                <a:rPr lang="en-US" sz="2400" b="1" strike="noStrike" spc="-1">
                  <a:solidFill>
                    <a:srgbClr val="000000"/>
                  </a:solidFill>
                  <a:latin typeface="Times New Roman" panose="02020603050405020304"/>
                  <a:ea typeface="宋体" panose="02010600030101010101" pitchFamily="2" charset="-122"/>
                </a:rPr>
                <a:t>.</a:t>
              </a:r>
              <a:endParaRPr lang="en-US" sz="2400" b="0" strike="noStrike" spc="-1">
                <a:latin typeface="Arial" panose="020B0604020202020204"/>
              </a:endParaRPr>
            </a:p>
            <a:p>
              <a:pPr algn="just">
                <a:lnSpc>
                  <a:spcPct val="110000"/>
                </a:lnSpc>
                <a:tabLst>
                  <a:tab pos="0" algn="l"/>
                </a:tabLst>
              </a:pPr>
              <a:r>
                <a:rPr lang="en-US" sz="2400" b="1" i="1" strike="noStrike" spc="-1">
                  <a:solidFill>
                    <a:srgbClr val="0070C0"/>
                  </a:solidFill>
                  <a:latin typeface="Times New Roman" panose="02020603050405020304"/>
                  <a:ea typeface="宋体" panose="02010600030101010101" pitchFamily="2" charset="-122"/>
                </a:rPr>
                <a:t>a</a:t>
              </a:r>
              <a:r>
                <a:rPr lang="zh-CN" sz="2400" b="1" strike="noStrike" spc="-1">
                  <a:solidFill>
                    <a:srgbClr val="0070C0"/>
                  </a:solidFill>
                  <a:latin typeface="Times New Roman" panose="02020603050405020304"/>
                  <a:ea typeface="宋体" panose="02010600030101010101" pitchFamily="2" charset="-122"/>
                </a:rPr>
                <a:t>的模</a:t>
              </a:r>
              <a:r>
                <a:rPr lang="en-US" sz="2400" b="1" i="1" strike="noStrike" spc="-1">
                  <a:solidFill>
                    <a:srgbClr val="0070C0"/>
                  </a:solidFill>
                  <a:latin typeface="Times New Roman" panose="02020603050405020304"/>
                  <a:ea typeface="宋体" panose="02010600030101010101" pitchFamily="2" charset="-122"/>
                </a:rPr>
                <a:t>n</a:t>
              </a:r>
              <a:r>
                <a:rPr lang="zh-CN" sz="2400" b="1" strike="noStrike" spc="-1">
                  <a:solidFill>
                    <a:srgbClr val="0070C0"/>
                  </a:solidFill>
                  <a:latin typeface="Times New Roman" panose="02020603050405020304"/>
                  <a:ea typeface="宋体" panose="02010600030101010101" pitchFamily="2" charset="-122"/>
                </a:rPr>
                <a:t>逆</a:t>
              </a:r>
              <a:r>
                <a:rPr lang="en-US" sz="2400" b="1" i="1" strike="noStrike" spc="-1">
                  <a:solidFill>
                    <a:srgbClr val="0070C0"/>
                  </a:solidFill>
                  <a:latin typeface="Times New Roman" panose="02020603050405020304"/>
                  <a:ea typeface="宋体" panose="02010600030101010101" pitchFamily="2" charset="-122"/>
                </a:rPr>
                <a:t>a</a:t>
              </a:r>
              <a:r>
                <a:rPr lang="en-US" sz="2400" b="1" strike="noStrike" spc="-1" baseline="30000">
                  <a:solidFill>
                    <a:srgbClr val="0070C0"/>
                  </a:solidFill>
                  <a:latin typeface="Symbol" panose="05050102010706020507"/>
                  <a:ea typeface="宋体" panose="02010600030101010101" pitchFamily="2" charset="-122"/>
                </a:rPr>
                <a:t></a:t>
              </a:r>
              <a:r>
                <a:rPr lang="en-US" sz="2400" b="1" strike="noStrike" spc="-1" baseline="30000">
                  <a:solidFill>
                    <a:srgbClr val="0070C0"/>
                  </a:solidFill>
                  <a:latin typeface="Times New Roman" panose="02020603050405020304"/>
                  <a:ea typeface="宋体" panose="02010600030101010101" pitchFamily="2" charset="-122"/>
                </a:rPr>
                <a:t>1</a:t>
              </a:r>
              <a:r>
                <a:rPr lang="zh-CN" sz="2400" b="1" strike="noStrike" spc="-1">
                  <a:solidFill>
                    <a:srgbClr val="0070C0"/>
                  </a:solidFill>
                  <a:latin typeface="Times New Roman" panose="02020603050405020304"/>
                  <a:ea typeface="宋体" panose="02010600030101010101" pitchFamily="2" charset="-122"/>
                </a:rPr>
                <a:t>存在</a:t>
              </a:r>
              <a:r>
                <a:rPr lang="en-US" sz="2400" b="1" strike="noStrike" spc="-1">
                  <a:solidFill>
                    <a:srgbClr val="000000"/>
                  </a:solidFill>
                  <a:latin typeface="Times New Roman" panose="02020603050405020304"/>
                  <a:ea typeface="宋体" panose="02010600030101010101" pitchFamily="2" charset="-122"/>
                </a:rPr>
                <a:t>, </a:t>
              </a:r>
              <a:r>
                <a:rPr lang="en-US" sz="2400" b="1" i="1" strike="noStrike" spc="-1">
                  <a:solidFill>
                    <a:srgbClr val="000000"/>
                  </a:solidFill>
                  <a:latin typeface="Times New Roman" panose="02020603050405020304"/>
                  <a:ea typeface="宋体" panose="02010600030101010101" pitchFamily="2" charset="-122"/>
                </a:rPr>
                <a:t>a</a:t>
              </a:r>
              <a:r>
                <a:rPr lang="en-US" sz="2400" b="1" strike="noStrike" spc="-1" baseline="30000">
                  <a:solidFill>
                    <a:srgbClr val="000000"/>
                  </a:solidFill>
                  <a:latin typeface="Symbol" panose="05050102010706020507"/>
                  <a:ea typeface="华文行楷" panose="02010800040101010101" charset="-122"/>
                </a:rPr>
                <a:t></a:t>
              </a:r>
              <a:r>
                <a:rPr lang="en-US" sz="2400" b="1" strike="noStrike" spc="-1" baseline="30000">
                  <a:solidFill>
                    <a:srgbClr val="000000"/>
                  </a:solidFill>
                  <a:latin typeface="Times New Roman" panose="02020603050405020304"/>
                  <a:ea typeface="宋体" panose="02010600030101010101" pitchFamily="2" charset="-122"/>
                </a:rPr>
                <a:t>1</a:t>
              </a:r>
              <a:r>
                <a:rPr lang="zh-CN" sz="2400" b="1" strike="noStrike" spc="-1">
                  <a:solidFill>
                    <a:srgbClr val="000000"/>
                  </a:solidFill>
                  <a:latin typeface="Times New Roman" panose="02020603050405020304"/>
                  <a:ea typeface="宋体" panose="02010600030101010101" pitchFamily="2" charset="-122"/>
                </a:rPr>
                <a:t>也与</a:t>
              </a:r>
              <a:r>
                <a:rPr lang="en-US" sz="2400" b="1" i="1" strike="noStrike" spc="-1">
                  <a:solidFill>
                    <a:srgbClr val="000000"/>
                  </a:solidFill>
                  <a:latin typeface="Times New Roman" panose="02020603050405020304"/>
                  <a:ea typeface="宋体" panose="02010600030101010101" pitchFamily="2" charset="-122"/>
                </a:rPr>
                <a:t>n</a:t>
              </a:r>
              <a:r>
                <a:rPr lang="zh-CN" sz="2400" b="1" strike="noStrike" spc="-1">
                  <a:solidFill>
                    <a:srgbClr val="000000"/>
                  </a:solidFill>
                  <a:latin typeface="Times New Roman" panose="02020603050405020304"/>
                  <a:ea typeface="宋体" panose="02010600030101010101" pitchFamily="2" charset="-122"/>
                </a:rPr>
                <a:t>互素</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假设</a:t>
              </a:r>
              <a:r>
                <a:rPr lang="en-US" sz="2400" b="1" i="1" strike="noStrike" spc="-1">
                  <a:solidFill>
                    <a:srgbClr val="000000"/>
                  </a:solidFill>
                  <a:latin typeface="Times New Roman" panose="02020603050405020304"/>
                  <a:ea typeface="宋体" panose="02010600030101010101" pitchFamily="2" charset="-122"/>
                </a:rPr>
                <a:t>i</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j, </a:t>
              </a:r>
              <a:r>
                <a:rPr lang="en-US" sz="2400" b="1" i="1" strike="noStrike" spc="-1">
                  <a:solidFill>
                    <a:srgbClr val="000000"/>
                  </a:solidFill>
                  <a:latin typeface="Symbol" panose="05050102010706020507"/>
                  <a:ea typeface="华文行楷" panose="02010800040101010101" charset="-122"/>
                </a:rPr>
                <a:t></a:t>
              </a:r>
              <a:r>
                <a:rPr lang="en-US" sz="2400" b="0" strike="noStrike" spc="-1">
                  <a:solidFill>
                    <a:srgbClr val="3333CC"/>
                  </a:solidFill>
                  <a:latin typeface="Times New Roman" panose="02020603050405020304"/>
                  <a:ea typeface="华文行楷" panose="02010800040101010101" charset="-122"/>
                </a:rPr>
                <a:t> </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i</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Symbol" panose="05050102010706020507"/>
                  <a:ea typeface="华文行楷" panose="02010800040101010101" charset="-122"/>
                </a:rPr>
                <a:t></a:t>
              </a:r>
              <a:r>
                <a:rPr lang="en-US" sz="2400" b="0" strike="noStrike" spc="-1">
                  <a:solidFill>
                    <a:srgbClr val="3333CC"/>
                  </a:solidFill>
                  <a:latin typeface="Times New Roman" panose="02020603050405020304"/>
                  <a:ea typeface="华文行楷" panose="02010800040101010101" charset="-122"/>
                </a:rPr>
                <a:t> </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j</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则有</a:t>
              </a:r>
              <a:endParaRPr lang="en-US" sz="2400" b="0" strike="noStrike" spc="-1">
                <a:latin typeface="Arial" panose="020B0604020202020204"/>
              </a:endParaRPr>
            </a:p>
            <a:p>
              <a:pPr algn="just">
                <a:lnSpc>
                  <a:spcPct val="110000"/>
                </a:lnSpc>
                <a:tabLst>
                  <a:tab pos="0" algn="l"/>
                </a:tabLst>
              </a:pPr>
              <a:r>
                <a:rPr lang="en-US" sz="2400" b="1" i="1" strike="noStrike" spc="-1">
                  <a:solidFill>
                    <a:srgbClr val="000000"/>
                  </a:solidFill>
                  <a:latin typeface="Times New Roman" panose="02020603050405020304"/>
                  <a:ea typeface="宋体" panose="02010600030101010101" pitchFamily="2" charset="-122"/>
                </a:rPr>
                <a:t>ar</a:t>
              </a:r>
              <a:r>
                <a:rPr lang="en-US" sz="2400" b="1" i="1" strike="noStrike" spc="-1" baseline="-30000">
                  <a:solidFill>
                    <a:srgbClr val="000000"/>
                  </a:solidFill>
                  <a:latin typeface="Times New Roman" panose="02020603050405020304"/>
                  <a:ea typeface="宋体" panose="02010600030101010101" pitchFamily="2" charset="-122"/>
                </a:rPr>
                <a:t>i</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ar</a:t>
              </a:r>
              <a:r>
                <a:rPr lang="en-US" sz="2400" b="1" i="1" strike="noStrike" spc="-1" baseline="-30000">
                  <a:solidFill>
                    <a:srgbClr val="000000"/>
                  </a:solidFill>
                  <a:latin typeface="Times New Roman" panose="02020603050405020304"/>
                  <a:ea typeface="宋体" panose="02010600030101010101" pitchFamily="2" charset="-122"/>
                </a:rPr>
                <a:t>j</a:t>
              </a:r>
              <a:r>
                <a:rPr lang="en-US" sz="2400" b="1" strike="noStrike" spc="-1">
                  <a:solidFill>
                    <a:srgbClr val="000000"/>
                  </a:solidFill>
                  <a:latin typeface="Times New Roman" panose="02020603050405020304"/>
                  <a:ea typeface="宋体" panose="02010600030101010101" pitchFamily="2" charset="-122"/>
                </a:rPr>
                <a:t>(mod </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两边同乘</a:t>
              </a:r>
              <a:r>
                <a:rPr lang="en-US" sz="2400" b="1" i="1" strike="noStrike" spc="-1">
                  <a:solidFill>
                    <a:srgbClr val="000000"/>
                  </a:solidFill>
                  <a:latin typeface="Times New Roman" panose="02020603050405020304"/>
                  <a:ea typeface="宋体" panose="02010600030101010101" pitchFamily="2" charset="-122"/>
                </a:rPr>
                <a:t>a</a:t>
              </a:r>
              <a:r>
                <a:rPr lang="en-US" sz="2400" b="1" strike="noStrike" spc="-1" baseline="30000">
                  <a:solidFill>
                    <a:srgbClr val="000000"/>
                  </a:solidFill>
                  <a:latin typeface="Symbol" panose="05050102010706020507"/>
                  <a:ea typeface="华文行楷" panose="02010800040101010101" charset="-122"/>
                </a:rPr>
                <a:t></a:t>
              </a:r>
              <a:r>
                <a:rPr lang="en-US" sz="2400" b="1" strike="noStrike" spc="-1" baseline="30000">
                  <a:solidFill>
                    <a:srgbClr val="000000"/>
                  </a:solidFill>
                  <a:latin typeface="Times New Roman" panose="02020603050405020304"/>
                  <a:ea typeface="宋体" panose="02010600030101010101" pitchFamily="2" charset="-122"/>
                </a:rPr>
                <a:t>1</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得</a:t>
              </a:r>
              <a:r>
                <a:rPr lang="en-US" sz="2400" b="1" i="1" strike="noStrike" spc="-1">
                  <a:solidFill>
                    <a:srgbClr val="000000"/>
                  </a:solidFill>
                  <a:latin typeface="Times New Roman" panose="02020603050405020304"/>
                  <a:ea typeface="宋体" panose="02010600030101010101" pitchFamily="2" charset="-122"/>
                </a:rPr>
                <a:t>r</a:t>
              </a:r>
              <a:r>
                <a:rPr lang="en-US" sz="2400" b="1" i="1" strike="noStrike" spc="-1" baseline="-30000">
                  <a:solidFill>
                    <a:srgbClr val="000000"/>
                  </a:solidFill>
                  <a:latin typeface="Times New Roman" panose="02020603050405020304"/>
                  <a:ea typeface="宋体" panose="02010600030101010101" pitchFamily="2" charset="-122"/>
                </a:rPr>
                <a:t>i</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r</a:t>
              </a:r>
              <a:r>
                <a:rPr lang="en-US" sz="2400" b="1" i="1" strike="noStrike" spc="-1" baseline="-30000">
                  <a:solidFill>
                    <a:srgbClr val="000000"/>
                  </a:solidFill>
                  <a:latin typeface="Times New Roman" panose="02020603050405020304"/>
                  <a:ea typeface="宋体" panose="02010600030101010101" pitchFamily="2" charset="-122"/>
                </a:rPr>
                <a:t>j</a:t>
              </a:r>
              <a:r>
                <a:rPr lang="en-US" sz="2400" b="1" strike="noStrike" spc="-1">
                  <a:solidFill>
                    <a:srgbClr val="000000"/>
                  </a:solidFill>
                  <a:latin typeface="Times New Roman" panose="02020603050405020304"/>
                  <a:ea typeface="宋体" panose="02010600030101010101" pitchFamily="2" charset="-122"/>
                </a:rPr>
                <a:t>(mod </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矛盾</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得证</a:t>
              </a:r>
              <a:endParaRPr lang="en-US" sz="2400" b="0" strike="noStrike" spc="-1">
                <a:latin typeface="Arial" panose="020B0604020202020204"/>
              </a:endParaRPr>
            </a:p>
            <a:p>
              <a:pPr algn="just">
                <a:lnSpc>
                  <a:spcPct val="110000"/>
                </a:lnSpc>
                <a:tabLst>
                  <a:tab pos="0" algn="l"/>
                </a:tabLst>
              </a:pPr>
              <a:r>
                <a:rPr lang="en-US" sz="2400" b="1" i="1" strike="noStrike" spc="-1">
                  <a:solidFill>
                    <a:srgbClr val="000000"/>
                  </a:solidFill>
                  <a:latin typeface="Symbol" panose="05050102010706020507"/>
                  <a:ea typeface="华文行楷" panose="02010800040101010101" charset="-122"/>
                </a:rPr>
                <a:t></a:t>
              </a:r>
              <a:r>
                <a:rPr lang="en-US" sz="2400" b="1" i="1" strike="noStrike" spc="-1">
                  <a:solidFill>
                    <a:srgbClr val="000000"/>
                  </a:solidFill>
                  <a:latin typeface="Times New Roman" panose="02020603050405020304"/>
                  <a:ea typeface="华文行楷" panose="02010800040101010101" charset="-122"/>
                </a:rPr>
                <a:t> </a:t>
              </a:r>
              <a:r>
                <a:rPr lang="zh-CN" sz="2400" b="1" strike="noStrike" spc="-1">
                  <a:solidFill>
                    <a:srgbClr val="000000"/>
                  </a:solidFill>
                  <a:latin typeface="Times New Roman" panose="02020603050405020304"/>
                  <a:ea typeface="宋体" panose="02010600030101010101" pitchFamily="2" charset="-122"/>
                </a:rPr>
                <a:t>是</a:t>
              </a:r>
              <a:r>
                <a:rPr lang="en-US" sz="2400" b="1" strike="noStrike" spc="-1">
                  <a:solidFill>
                    <a:srgbClr val="000000"/>
                  </a:solidFill>
                  <a:latin typeface="Times New Roman" panose="02020603050405020304"/>
                  <a:ea typeface="宋体" panose="02010600030101010101" pitchFamily="2" charset="-122"/>
                </a:rPr>
                <a:t>{1, 2,…,</a:t>
              </a:r>
              <a:r>
                <a:rPr lang="en-US" sz="2400" b="1" i="1" strike="noStrike" spc="-1">
                  <a:solidFill>
                    <a:srgbClr val="000000"/>
                  </a:solidFill>
                  <a:latin typeface="Times New Roman" panose="02020603050405020304"/>
                  <a:ea typeface="宋体" panose="02010600030101010101" pitchFamily="2" charset="-122"/>
                </a:rPr>
                <a:t>φ</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a:t>
              </a:r>
              <a:r>
                <a:rPr lang="zh-CN" sz="2400" b="1" strike="noStrike" spc="-1">
                  <a:solidFill>
                    <a:srgbClr val="000000"/>
                  </a:solidFill>
                  <a:latin typeface="Times New Roman" panose="02020603050405020304"/>
                  <a:ea typeface="宋体" panose="02010600030101010101" pitchFamily="2" charset="-122"/>
                </a:rPr>
                <a:t>上的单射</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当然也是</a:t>
              </a:r>
              <a:r>
                <a:rPr lang="en-US" sz="2400" b="1" strike="noStrike" spc="-1">
                  <a:solidFill>
                    <a:srgbClr val="000000"/>
                  </a:solidFill>
                  <a:latin typeface="Times New Roman" panose="02020603050405020304"/>
                  <a:ea typeface="宋体" panose="02010600030101010101" pitchFamily="2" charset="-122"/>
                </a:rPr>
                <a:t>{1, 2,…, </a:t>
              </a:r>
              <a:r>
                <a:rPr lang="en-US" sz="2400" b="1" i="1" strike="noStrike" spc="-1">
                  <a:solidFill>
                    <a:srgbClr val="000000"/>
                  </a:solidFill>
                  <a:latin typeface="Symbol" panose="05050102010706020507"/>
                  <a:ea typeface="华文行楷" panose="02010800040101010101" charset="-122"/>
                </a:rPr>
                <a:t></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a:t>
              </a:r>
              <a:r>
                <a:rPr lang="zh-CN" sz="2400" b="1" strike="noStrike" spc="-1">
                  <a:solidFill>
                    <a:srgbClr val="000000"/>
                  </a:solidFill>
                  <a:latin typeface="Times New Roman" panose="02020603050405020304"/>
                  <a:ea typeface="宋体" panose="02010600030101010101" pitchFamily="2" charset="-122"/>
                </a:rPr>
                <a:t>上的</a:t>
              </a:r>
              <a:endParaRPr lang="en-US" sz="2400" b="0" strike="noStrike" spc="-1">
                <a:latin typeface="Arial" panose="020B0604020202020204"/>
              </a:endParaRPr>
            </a:p>
            <a:p>
              <a:pPr algn="just">
                <a:lnSpc>
                  <a:spcPct val="110000"/>
                </a:lnSpc>
                <a:tabLst>
                  <a:tab pos="0" algn="l"/>
                </a:tabLst>
              </a:pPr>
              <a:r>
                <a:rPr lang="zh-CN" sz="2400" b="1" strike="noStrike" spc="-1">
                  <a:solidFill>
                    <a:srgbClr val="000000"/>
                  </a:solidFill>
                  <a:latin typeface="Times New Roman" panose="02020603050405020304"/>
                  <a:ea typeface="宋体" panose="02010600030101010101" pitchFamily="2" charset="-122"/>
                </a:rPr>
                <a:t>双射</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从而</a:t>
              </a:r>
              <a:r>
                <a:rPr lang="en-US" sz="2400" b="1" strike="noStrike" spc="-1">
                  <a:solidFill>
                    <a:srgbClr val="000000"/>
                  </a:solidFill>
                  <a:latin typeface="Times New Roman" panose="02020603050405020304"/>
                  <a:ea typeface="宋体" panose="02010600030101010101" pitchFamily="2" charset="-122"/>
                </a:rPr>
                <a:t>,</a:t>
              </a:r>
              <a:r>
                <a:rPr lang="zh-CN" sz="2400" b="1" strike="noStrike" spc="-1">
                  <a:solidFill>
                    <a:srgbClr val="000000"/>
                  </a:solidFill>
                  <a:latin typeface="Times New Roman" panose="02020603050405020304"/>
                  <a:ea typeface="宋体" panose="02010600030101010101" pitchFamily="2" charset="-122"/>
                </a:rPr>
                <a:t>有</a:t>
              </a:r>
              <a:endParaRPr lang="en-US" sz="2400" b="0" strike="noStrike" spc="-1">
                <a:latin typeface="Arial" panose="020B0604020202020204"/>
              </a:endParaRPr>
            </a:p>
            <a:p>
              <a:pPr algn="just">
                <a:lnSpc>
                  <a:spcPct val="110000"/>
                </a:lnSpc>
                <a:tabLst>
                  <a:tab pos="0" algn="l"/>
                </a:tabLst>
              </a:pPr>
              <a:endParaRPr lang="en-US" sz="2400" b="0" strike="noStrike" spc="-1">
                <a:latin typeface="Arial" panose="020B0604020202020204"/>
              </a:endParaRPr>
            </a:p>
            <a:p>
              <a:pPr algn="just">
                <a:lnSpc>
                  <a:spcPct val="110000"/>
                </a:lnSpc>
                <a:tabLst>
                  <a:tab pos="0" algn="l"/>
                </a:tabLst>
              </a:pPr>
              <a:endParaRPr lang="en-US" sz="2400" b="0" strike="noStrike" spc="-1">
                <a:latin typeface="Arial" panose="020B0604020202020204"/>
              </a:endParaRPr>
            </a:p>
            <a:p>
              <a:pPr algn="just">
                <a:lnSpc>
                  <a:spcPct val="110000"/>
                </a:lnSpc>
                <a:tabLst>
                  <a:tab pos="0" algn="l"/>
                </a:tabLst>
              </a:pPr>
              <a:r>
                <a:rPr lang="zh-CN" sz="2400" b="1" strike="noStrike" spc="-1">
                  <a:solidFill>
                    <a:srgbClr val="000000"/>
                  </a:solidFill>
                  <a:latin typeface="Times New Roman" panose="02020603050405020304"/>
                  <a:ea typeface="宋体" panose="02010600030101010101" pitchFamily="2" charset="-122"/>
                </a:rPr>
                <a:t>而        与</a:t>
              </a:r>
              <a:r>
                <a:rPr lang="en-US" sz="2400" b="1" i="1" strike="noStrike" spc="-1">
                  <a:solidFill>
                    <a:srgbClr val="000000"/>
                  </a:solidFill>
                  <a:latin typeface="Times New Roman" panose="02020603050405020304"/>
                  <a:ea typeface="宋体" panose="02010600030101010101" pitchFamily="2" charset="-122"/>
                </a:rPr>
                <a:t>n</a:t>
              </a:r>
              <a:r>
                <a:rPr lang="zh-CN" sz="2400" b="1" strike="noStrike" spc="-1">
                  <a:solidFill>
                    <a:srgbClr val="000000"/>
                  </a:solidFill>
                  <a:latin typeface="Times New Roman" panose="02020603050405020304"/>
                  <a:ea typeface="宋体" panose="02010600030101010101" pitchFamily="2" charset="-122"/>
                </a:rPr>
                <a:t>互素</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故</a:t>
              </a:r>
              <a:r>
                <a:rPr lang="en-US" sz="2400" b="1" i="1" strike="noStrike" spc="-1">
                  <a:solidFill>
                    <a:srgbClr val="000000"/>
                  </a:solidFill>
                  <a:latin typeface="Times New Roman" panose="02020603050405020304"/>
                  <a:ea typeface="宋体" panose="02010600030101010101" pitchFamily="2" charset="-122"/>
                </a:rPr>
                <a:t>a</a:t>
              </a:r>
              <a:r>
                <a:rPr lang="en-US" sz="2400" b="1" i="1" strike="noStrike" spc="-1" baseline="30000">
                  <a:solidFill>
                    <a:srgbClr val="000000"/>
                  </a:solidFill>
                  <a:latin typeface="Symbol" panose="05050102010706020507"/>
                  <a:ea typeface="华文行楷" panose="02010800040101010101" charset="-122"/>
                </a:rPr>
                <a:t></a:t>
              </a:r>
              <a:r>
                <a:rPr lang="en-US" sz="2400" b="1" strike="noStrike" spc="-1" baseline="30000">
                  <a:solidFill>
                    <a:srgbClr val="000000"/>
                  </a:solidFill>
                  <a:latin typeface="Times New Roman" panose="02020603050405020304"/>
                  <a:ea typeface="宋体" panose="02010600030101010101" pitchFamily="2" charset="-122"/>
                </a:rPr>
                <a:t>(</a:t>
              </a:r>
              <a:r>
                <a:rPr lang="en-US" sz="2400" b="1" i="1" strike="noStrike" spc="-1" baseline="30000">
                  <a:solidFill>
                    <a:srgbClr val="000000"/>
                  </a:solidFill>
                  <a:latin typeface="Times New Roman" panose="02020603050405020304"/>
                  <a:ea typeface="宋体" panose="02010600030101010101" pitchFamily="2" charset="-122"/>
                </a:rPr>
                <a:t>n</a:t>
              </a:r>
              <a:r>
                <a:rPr lang="en-US" sz="2400" b="1" strike="noStrike" spc="-1" baseline="30000">
                  <a:solidFill>
                    <a:srgbClr val="000000"/>
                  </a:solidFill>
                  <a:latin typeface="Times New Roman" panose="02020603050405020304"/>
                  <a:ea typeface="宋体" panose="02010600030101010101" pitchFamily="2" charset="-122"/>
                </a:rPr>
                <a:t>)</a:t>
              </a:r>
              <a:r>
                <a:rPr lang="en-US" sz="2400" b="1" strike="noStrike" spc="-1">
                  <a:solidFill>
                    <a:srgbClr val="000000"/>
                  </a:solidFill>
                  <a:latin typeface="Times New Roman" panose="02020603050405020304"/>
                  <a:ea typeface="宋体" panose="02010600030101010101" pitchFamily="2" charset="-122"/>
                </a:rPr>
                <a:t>≡1(mod </a:t>
              </a:r>
              <a:r>
                <a:rPr lang="en-US" sz="2400" b="1" i="1" strike="noStrike" spc="-1">
                  <a:solidFill>
                    <a:srgbClr val="000000"/>
                  </a:solidFill>
                  <a:latin typeface="Times New Roman" panose="02020603050405020304"/>
                  <a:ea typeface="宋体" panose="02010600030101010101" pitchFamily="2" charset="-122"/>
                </a:rPr>
                <a:t>n</a:t>
              </a:r>
              <a:r>
                <a:rPr lang="en-US" sz="2400" b="1" strike="noStrike" spc="-1">
                  <a:solidFill>
                    <a:srgbClr val="000000"/>
                  </a:solidFill>
                  <a:latin typeface="Times New Roman" panose="02020603050405020304"/>
                  <a:ea typeface="宋体" panose="02010600030101010101" pitchFamily="2" charset="-122"/>
                </a:rPr>
                <a:t>). </a:t>
              </a:r>
              <a:endParaRPr lang="en-US" sz="2400" b="0" strike="noStrike" spc="-1">
                <a:latin typeface="Arial" panose="020B0604020202020204"/>
              </a:endParaRPr>
            </a:p>
          </p:txBody>
        </p:sp>
      </p:grpSp>
      <p:sp>
        <p:nvSpPr>
          <p:cNvPr id="177" name="CustomShape 5"/>
          <p:cNvSpPr/>
          <p:nvPr/>
        </p:nvSpPr>
        <p:spPr>
          <a:xfrm>
            <a:off x="5945160" y="25560"/>
            <a:ext cx="4562280" cy="64262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tabLst>
                <a:tab pos="0" algn="l"/>
              </a:tabLst>
            </a:pPr>
            <a:r>
              <a:rPr lang="zh-CN" sz="1800" b="1" strike="noStrike" spc="-1">
                <a:solidFill>
                  <a:srgbClr val="FF0000"/>
                </a:solidFill>
                <a:latin typeface="Arial" panose="020B0604020202020204"/>
                <a:ea typeface="华文行楷" panose="02010800040101010101" charset="-122"/>
              </a:rPr>
              <a:t>定理</a:t>
            </a:r>
            <a:r>
              <a:rPr lang="en-US" sz="1800" b="1" strike="noStrike" spc="-1">
                <a:solidFill>
                  <a:srgbClr val="FF0000"/>
                </a:solidFill>
                <a:latin typeface="Arial" panose="020B0604020202020204"/>
                <a:ea typeface="华文行楷" panose="02010800040101010101" charset="-122"/>
              </a:rPr>
              <a:t> </a:t>
            </a:r>
            <a:r>
              <a:rPr lang="en-US" sz="1800" b="1" strike="noStrike" spc="-1">
                <a:solidFill>
                  <a:srgbClr val="FF0000"/>
                </a:solidFill>
                <a:latin typeface="Arial" panose="020B0604020202020204"/>
                <a:ea typeface="华文行楷" panose="02010800040101010101" charset="-122"/>
              </a:rPr>
              <a:t>(</a:t>
            </a:r>
            <a:r>
              <a:rPr lang="zh-CN" sz="1800" b="1" strike="noStrike" spc="-1">
                <a:solidFill>
                  <a:srgbClr val="FF0000"/>
                </a:solidFill>
                <a:latin typeface="Arial" panose="020B0604020202020204"/>
                <a:ea typeface="华文行楷" panose="02010800040101010101" charset="-122"/>
              </a:rPr>
              <a:t>欧拉定理</a:t>
            </a:r>
            <a:r>
              <a:rPr lang="en-US" sz="1800" b="1" strike="noStrike" spc="-1">
                <a:solidFill>
                  <a:srgbClr val="FF0000"/>
                </a:solidFill>
                <a:latin typeface="Arial" panose="020B0604020202020204"/>
                <a:ea typeface="华文行楷" panose="02010800040101010101" charset="-122"/>
              </a:rPr>
              <a:t>)</a:t>
            </a:r>
            <a:r>
              <a:rPr lang="en-US" sz="1800" b="1" strike="noStrike" spc="-1">
                <a:solidFill>
                  <a:srgbClr val="FF0066"/>
                </a:solidFill>
                <a:latin typeface="Arial" panose="020B0604020202020204"/>
                <a:ea typeface="华文行楷" panose="02010800040101010101" charset="-122"/>
              </a:rPr>
              <a:t> </a:t>
            </a:r>
            <a:r>
              <a:rPr lang="zh-CN" sz="1800" b="1" strike="noStrike" spc="-1">
                <a:solidFill>
                  <a:srgbClr val="3333CC"/>
                </a:solidFill>
                <a:latin typeface="Arial" panose="020B0604020202020204"/>
                <a:ea typeface="华文行楷" panose="02010800040101010101" charset="-122"/>
              </a:rPr>
              <a:t>设</a:t>
            </a:r>
            <a:r>
              <a:rPr lang="en-US" sz="1800" b="1" i="1" strike="noStrike" spc="-1">
                <a:solidFill>
                  <a:srgbClr val="3333CC"/>
                </a:solidFill>
                <a:latin typeface="Arial" panose="020B0604020202020204"/>
                <a:ea typeface="华文行楷" panose="02010800040101010101" charset="-122"/>
              </a:rPr>
              <a:t>a</a:t>
            </a:r>
            <a:r>
              <a:rPr lang="zh-CN" sz="1800" b="1" strike="noStrike" spc="-1">
                <a:solidFill>
                  <a:srgbClr val="3333CC"/>
                </a:solidFill>
                <a:latin typeface="Arial" panose="020B0604020202020204"/>
                <a:ea typeface="华文行楷" panose="02010800040101010101" charset="-122"/>
              </a:rPr>
              <a:t>与</a:t>
            </a:r>
            <a:r>
              <a:rPr lang="en-US" sz="1800" b="1" i="1" strike="noStrike" spc="-1">
                <a:solidFill>
                  <a:srgbClr val="3333CC"/>
                </a:solidFill>
                <a:latin typeface="Arial" panose="020B0604020202020204"/>
                <a:ea typeface="华文行楷" panose="02010800040101010101" charset="-122"/>
              </a:rPr>
              <a:t>n</a:t>
            </a:r>
            <a:r>
              <a:rPr lang="zh-CN" sz="1800" b="1" strike="noStrike" spc="-1">
                <a:solidFill>
                  <a:srgbClr val="3333CC"/>
                </a:solidFill>
                <a:latin typeface="Arial" panose="020B0604020202020204"/>
                <a:ea typeface="华文行楷" panose="02010800040101010101" charset="-122"/>
              </a:rPr>
              <a:t>互素</a:t>
            </a:r>
            <a:r>
              <a:rPr lang="en-US" sz="1800" b="1" strike="noStrike" spc="-1">
                <a:solidFill>
                  <a:srgbClr val="3333CC"/>
                </a:solidFill>
                <a:latin typeface="Arial" panose="020B0604020202020204"/>
                <a:ea typeface="华文行楷" panose="02010800040101010101" charset="-122"/>
              </a:rPr>
              <a:t>, </a:t>
            </a:r>
            <a:r>
              <a:rPr lang="zh-CN" sz="1800" b="1" strike="noStrike" spc="-1">
                <a:solidFill>
                  <a:srgbClr val="3333CC"/>
                </a:solidFill>
                <a:latin typeface="Arial" panose="020B0604020202020204"/>
                <a:ea typeface="华文行楷" panose="02010800040101010101" charset="-122"/>
              </a:rPr>
              <a:t>则</a:t>
            </a:r>
            <a:endParaRPr lang="en-US" sz="1800" b="0" strike="noStrike" spc="-1">
              <a:latin typeface="Arial" panose="020B0604020202020204"/>
            </a:endParaRPr>
          </a:p>
          <a:p>
            <a:pPr algn="just">
              <a:lnSpc>
                <a:spcPct val="100000"/>
              </a:lnSpc>
              <a:tabLst>
                <a:tab pos="0" algn="l"/>
              </a:tabLst>
            </a:pPr>
            <a:r>
              <a:rPr lang="en-US" sz="1800" b="1" i="1" strike="noStrike" spc="-1">
                <a:solidFill>
                  <a:srgbClr val="3333CC"/>
                </a:solidFill>
                <a:latin typeface="Arial" panose="020B0604020202020204"/>
                <a:ea typeface="华文行楷" panose="02010800040101010101" charset="-122"/>
              </a:rPr>
              <a:t>                 </a:t>
            </a:r>
            <a:r>
              <a:rPr lang="en-US" sz="1800" b="1" i="1" strike="noStrike" spc="-1">
                <a:solidFill>
                  <a:srgbClr val="3333CC"/>
                </a:solidFill>
                <a:latin typeface="Arial" panose="020B0604020202020204"/>
                <a:ea typeface="华文行楷" panose="02010800040101010101" charset="-122"/>
              </a:rPr>
              <a:t>a</a:t>
            </a:r>
            <a:r>
              <a:rPr lang="en-US" sz="1800" b="1" i="1" strike="noStrike" spc="-1" baseline="30000">
                <a:solidFill>
                  <a:srgbClr val="3333CC"/>
                </a:solidFill>
                <a:latin typeface="Symbol" panose="05050102010706020507"/>
                <a:ea typeface="华文行楷" panose="02010800040101010101" charset="-122"/>
              </a:rPr>
              <a:t></a:t>
            </a:r>
            <a:r>
              <a:rPr lang="en-US" sz="1800" b="1" strike="noStrike" spc="-1" baseline="30000">
                <a:solidFill>
                  <a:srgbClr val="3333CC"/>
                </a:solidFill>
                <a:latin typeface="Arial" panose="020B0604020202020204"/>
                <a:ea typeface="华文行楷" panose="02010800040101010101" charset="-122"/>
              </a:rPr>
              <a:t>(</a:t>
            </a:r>
            <a:r>
              <a:rPr lang="en-US" sz="1800" b="1" i="1" strike="noStrike" spc="-1" baseline="30000">
                <a:solidFill>
                  <a:srgbClr val="3333CC"/>
                </a:solidFill>
                <a:latin typeface="Arial" panose="020B0604020202020204"/>
                <a:ea typeface="华文行楷" panose="02010800040101010101" charset="-122"/>
              </a:rPr>
              <a:t>n</a:t>
            </a:r>
            <a:r>
              <a:rPr lang="en-US" sz="1800" b="1" strike="noStrike" spc="-1" baseline="30000">
                <a:solidFill>
                  <a:srgbClr val="3333CC"/>
                </a:solidFill>
                <a:latin typeface="Arial" panose="020B0604020202020204"/>
                <a:ea typeface="华文行楷" panose="02010800040101010101" charset="-122"/>
              </a:rPr>
              <a:t>)</a:t>
            </a:r>
            <a:r>
              <a:rPr lang="en-US" sz="1800" b="1" strike="noStrike" spc="-1">
                <a:solidFill>
                  <a:srgbClr val="3333CC"/>
                </a:solidFill>
                <a:latin typeface="Arial" panose="020B0604020202020204"/>
                <a:ea typeface="华文行楷" panose="02010800040101010101" charset="-122"/>
              </a:rPr>
              <a:t>≡1(mod </a:t>
            </a:r>
            <a:r>
              <a:rPr lang="en-US" sz="1800" b="1" i="1" strike="noStrike" spc="-1">
                <a:solidFill>
                  <a:srgbClr val="3333CC"/>
                </a:solidFill>
                <a:latin typeface="Arial" panose="020B0604020202020204"/>
                <a:ea typeface="华文行楷" panose="02010800040101010101" charset="-122"/>
              </a:rPr>
              <a:t>n</a:t>
            </a:r>
            <a:r>
              <a:rPr lang="en-US" sz="1800" b="1" strike="noStrike" spc="-1">
                <a:solidFill>
                  <a:srgbClr val="3333CC"/>
                </a:solidFill>
                <a:latin typeface="Arial" panose="020B0604020202020204"/>
                <a:ea typeface="华文行楷" panose="02010800040101010101" charset="-122"/>
              </a:rPr>
              <a:t>).  </a:t>
            </a:r>
            <a:endParaRPr lang="en-US" sz="1800" b="0" strike="noStrike" spc="-1">
              <a:latin typeface="Arial" panose="020B0604020202020204"/>
            </a:endParaRPr>
          </a:p>
        </p:txBody>
      </p:sp>
      <p:pic>
        <p:nvPicPr>
          <p:cNvPr id="178" name="图片 177"/>
          <p:cNvPicPr/>
          <p:nvPr/>
        </p:nvPicPr>
        <p:blipFill>
          <a:blip r:embed="rId1"/>
          <a:stretch>
            <a:fillRect/>
          </a:stretch>
        </p:blipFill>
        <p:spPr>
          <a:xfrm>
            <a:off x="4008360" y="4724280"/>
            <a:ext cx="4038480" cy="855720"/>
          </a:xfrm>
          <a:prstGeom prst="rect">
            <a:avLst/>
          </a:prstGeom>
          <a:ln w="0">
            <a:noFill/>
          </a:ln>
        </p:spPr>
      </p:pic>
      <p:pic>
        <p:nvPicPr>
          <p:cNvPr id="179" name="图片 178"/>
          <p:cNvPicPr/>
          <p:nvPr/>
        </p:nvPicPr>
        <p:blipFill>
          <a:blip r:embed="rId2"/>
          <a:stretch>
            <a:fillRect/>
          </a:stretch>
        </p:blipFill>
        <p:spPr>
          <a:xfrm>
            <a:off x="2711280" y="5373720"/>
            <a:ext cx="660240" cy="855720"/>
          </a:xfrm>
          <a:prstGeom prst="rect">
            <a:avLst/>
          </a:prstGeom>
          <a:ln w="0">
            <a:noFill/>
          </a:ln>
        </p:spPr>
      </p:pic>
      <p:sp>
        <p:nvSpPr>
          <p:cNvPr id="2" name="文本框 1"/>
          <p:cNvSpPr txBox="1"/>
          <p:nvPr/>
        </p:nvSpPr>
        <p:spPr>
          <a:xfrm>
            <a:off x="1055370" y="6453505"/>
            <a:ext cx="8830310" cy="368300"/>
          </a:xfrm>
          <a:prstGeom prst="rect">
            <a:avLst/>
          </a:prstGeom>
          <a:noFill/>
        </p:spPr>
        <p:txBody>
          <a:bodyPr wrap="square" rtlCol="0" anchor="t">
            <a:spAutoFit/>
          </a:bodyPr>
          <a:p>
            <a:r>
              <a:rPr lang="en-US" b="1" i="1" spc="-1">
                <a:solidFill>
                  <a:srgbClr val="0070C0"/>
                </a:solidFill>
                <a:latin typeface="Times New Roman" panose="02020603050405020304"/>
                <a:ea typeface="宋体" panose="02010600030101010101" pitchFamily="2" charset="-122"/>
                <a:sym typeface="+mn-ea"/>
              </a:rPr>
              <a:t>a</a:t>
            </a:r>
            <a:r>
              <a:rPr lang="zh-CN" b="1" spc="-1">
                <a:solidFill>
                  <a:srgbClr val="0070C0"/>
                </a:solidFill>
                <a:latin typeface="Times New Roman" panose="02020603050405020304"/>
                <a:ea typeface="宋体" panose="02010600030101010101" pitchFamily="2" charset="-122"/>
                <a:sym typeface="+mn-ea"/>
              </a:rPr>
              <a:t>的模</a:t>
            </a:r>
            <a:r>
              <a:rPr lang="en-US" b="1" i="1" spc="-1">
                <a:solidFill>
                  <a:srgbClr val="0070C0"/>
                </a:solidFill>
                <a:latin typeface="Times New Roman" panose="02020603050405020304"/>
                <a:ea typeface="宋体" panose="02010600030101010101" pitchFamily="2" charset="-122"/>
                <a:sym typeface="+mn-ea"/>
              </a:rPr>
              <a:t>n</a:t>
            </a:r>
            <a:r>
              <a:rPr lang="zh-CN" b="1" spc="-1">
                <a:solidFill>
                  <a:srgbClr val="0070C0"/>
                </a:solidFill>
                <a:latin typeface="Times New Roman" panose="02020603050405020304"/>
                <a:ea typeface="宋体" panose="02010600030101010101" pitchFamily="2" charset="-122"/>
                <a:sym typeface="+mn-ea"/>
              </a:rPr>
              <a:t>逆</a:t>
            </a:r>
            <a:r>
              <a:rPr lang="en-US" b="1" i="1" spc="-1">
                <a:solidFill>
                  <a:srgbClr val="0070C0"/>
                </a:solidFill>
                <a:latin typeface="Times New Roman" panose="02020603050405020304"/>
                <a:ea typeface="宋体" panose="02010600030101010101" pitchFamily="2" charset="-122"/>
                <a:sym typeface="+mn-ea"/>
              </a:rPr>
              <a:t>a</a:t>
            </a:r>
            <a:r>
              <a:rPr lang="en-US" b="1" spc="-1" baseline="30000">
                <a:solidFill>
                  <a:srgbClr val="0070C0"/>
                </a:solidFill>
                <a:latin typeface="Symbol" panose="05050102010706020507"/>
                <a:ea typeface="宋体" panose="02010600030101010101" pitchFamily="2" charset="-122"/>
                <a:sym typeface="+mn-ea"/>
              </a:rPr>
              <a:t></a:t>
            </a:r>
            <a:r>
              <a:rPr lang="en-US" b="1" spc="-1" baseline="30000">
                <a:solidFill>
                  <a:srgbClr val="0070C0"/>
                </a:solidFill>
                <a:latin typeface="Times New Roman" panose="02020603050405020304"/>
                <a:ea typeface="宋体" panose="02010600030101010101" pitchFamily="2" charset="-122"/>
                <a:sym typeface="+mn-ea"/>
              </a:rPr>
              <a:t>1</a:t>
            </a:r>
            <a:r>
              <a:rPr lang="zh-CN" b="1" spc="-1">
                <a:solidFill>
                  <a:srgbClr val="0070C0"/>
                </a:solidFill>
                <a:latin typeface="Times New Roman" panose="02020603050405020304"/>
                <a:ea typeface="宋体" panose="02010600030101010101" pitchFamily="2" charset="-122"/>
                <a:sym typeface="+mn-ea"/>
              </a:rPr>
              <a:t>存在</a:t>
            </a:r>
            <a:r>
              <a:rPr lang="en-US" altLang="zh-CN" b="1" spc="-1">
                <a:solidFill>
                  <a:srgbClr val="0070C0"/>
                </a:solidFill>
                <a:latin typeface="Times New Roman" panose="02020603050405020304"/>
                <a:ea typeface="宋体" panose="02010600030101010101" pitchFamily="2" charset="-122"/>
                <a:sym typeface="+mn-ea"/>
              </a:rPr>
              <a:t>  &lt;==Th19.10</a:t>
            </a:r>
            <a:r>
              <a:rPr lang="en-US" altLang="zh-CN" b="1" spc="-1">
                <a:solidFill>
                  <a:srgbClr val="0070C0"/>
                </a:solidFill>
                <a:latin typeface="Times New Roman" panose="02020603050405020304"/>
                <a:ea typeface="宋体" panose="02010600030101010101" pitchFamily="2" charset="-122"/>
                <a:sym typeface="+mn-ea"/>
              </a:rPr>
              <a:t> &lt;==Th19.9 Pro19.11&lt;==Th19.8 Pro19.1&lt;==Th19.7</a:t>
            </a:r>
            <a:endParaRPr lang="en-US" altLang="zh-CN" b="1" spc="-1">
              <a:solidFill>
                <a:srgbClr val="0070C0"/>
              </a:solidFill>
              <a:latin typeface="Times New Roman" panose="02020603050405020304"/>
              <a:ea typeface="宋体" panose="02010600030101010101" pitchFamily="2" charset="-122"/>
              <a:sym typeface="+mn-ea"/>
            </a:endParaRPr>
          </a:p>
        </p:txBody>
      </p:sp>
      <p:sp>
        <p:nvSpPr>
          <p:cNvPr id="3" name="文本框 2"/>
          <p:cNvSpPr txBox="1"/>
          <p:nvPr/>
        </p:nvSpPr>
        <p:spPr>
          <a:xfrm>
            <a:off x="9192260" y="6453505"/>
            <a:ext cx="2240280" cy="368300"/>
          </a:xfrm>
          <a:prstGeom prst="rect">
            <a:avLst/>
          </a:prstGeom>
          <a:noFill/>
        </p:spPr>
        <p:txBody>
          <a:bodyPr wrap="none" rtlCol="0" anchor="t">
            <a:spAutoFit/>
          </a:bodyPr>
          <a:p>
            <a:r>
              <a:rPr lang="zh-CN" altLang="en-US">
                <a:sym typeface="+mn-ea"/>
              </a:rPr>
              <a:t>扩展的欧几里得算法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8077080" y="6248520"/>
            <a:ext cx="1904760" cy="456840"/>
          </a:xfrm>
          <a:prstGeom prst="rect">
            <a:avLst/>
          </a:prstGeom>
          <a:noFill/>
          <a:ln w="9360">
            <a:noFill/>
          </a:ln>
        </p:spPr>
        <p:txBody>
          <a:bodyPr lIns="90000" tIns="45000" rIns="90000" bIns="45000">
            <a:noAutofit/>
          </a:bodyPr>
          <a:p>
            <a:endParaRPr lang="en-US" sz="2400" b="0" strike="noStrike" spc="-1">
              <a:latin typeface="Calibri" panose="020F0502020204030204"/>
            </a:endParaRPr>
          </a:p>
        </p:txBody>
      </p:sp>
      <p:sp>
        <p:nvSpPr>
          <p:cNvPr id="174" name="TextShape 2"/>
          <p:cNvSpPr txBox="1"/>
          <p:nvPr/>
        </p:nvSpPr>
        <p:spPr>
          <a:xfrm>
            <a:off x="1342960" y="45330"/>
            <a:ext cx="7772040" cy="837720"/>
          </a:xfrm>
          <a:prstGeom prst="rect">
            <a:avLst/>
          </a:prstGeom>
          <a:noFill/>
          <a:ln w="9360">
            <a:noFill/>
          </a:ln>
        </p:spPr>
        <p:txBody>
          <a:bodyPr lIns="90000" tIns="45000" rIns="90000" bIns="45000" anchor="ctr">
            <a:noAutofit/>
          </a:bodyPr>
          <a:p>
            <a:pPr>
              <a:lnSpc>
                <a:spcPct val="100000"/>
              </a:lnSpc>
              <a:tabLst>
                <a:tab pos="0" algn="l"/>
              </a:tabLst>
            </a:pPr>
            <a:r>
              <a:rPr lang="en-US" altLang="zh-CN" sz="4000" b="1" strike="noStrike" spc="-1">
                <a:solidFill>
                  <a:srgbClr val="0070C0"/>
                </a:solidFill>
                <a:latin typeface="Times New Roman" panose="02020603050405020304"/>
                <a:ea typeface="宋体" panose="02010600030101010101" pitchFamily="2" charset="-122"/>
              </a:rPr>
              <a:t>*</a:t>
            </a:r>
            <a:r>
              <a:rPr lang="zh-CN" sz="4000" b="1" strike="noStrike" spc="-1">
                <a:solidFill>
                  <a:srgbClr val="A50021"/>
                </a:solidFill>
                <a:latin typeface="Times New Roman" panose="02020603050405020304"/>
                <a:ea typeface="宋体" panose="02010600030101010101" pitchFamily="2" charset="-122"/>
              </a:rPr>
              <a:t>欧拉定理的证明</a:t>
            </a:r>
            <a:endParaRPr lang="en-US" sz="4000" b="0" strike="noStrike" spc="-1">
              <a:solidFill>
                <a:srgbClr val="3333CC"/>
              </a:solidFill>
              <a:latin typeface="Arial" panose="020B0604020202020204"/>
            </a:endParaRPr>
          </a:p>
        </p:txBody>
      </p:sp>
      <p:sp>
        <p:nvSpPr>
          <p:cNvPr id="177" name="CustomShape 5"/>
          <p:cNvSpPr/>
          <p:nvPr/>
        </p:nvSpPr>
        <p:spPr>
          <a:xfrm>
            <a:off x="5945160" y="25560"/>
            <a:ext cx="4562280" cy="64262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tabLst>
                <a:tab pos="0" algn="l"/>
              </a:tabLst>
            </a:pPr>
            <a:r>
              <a:rPr lang="zh-CN" sz="1800" b="1" strike="noStrike" spc="-1">
                <a:solidFill>
                  <a:srgbClr val="FF0000"/>
                </a:solidFill>
                <a:latin typeface="Arial" panose="020B0604020202020204"/>
                <a:ea typeface="华文行楷" panose="02010800040101010101" charset="-122"/>
              </a:rPr>
              <a:t>定理</a:t>
            </a:r>
            <a:r>
              <a:rPr lang="en-US" sz="1800" b="1" strike="noStrike" spc="-1">
                <a:solidFill>
                  <a:srgbClr val="FF0000"/>
                </a:solidFill>
                <a:latin typeface="Arial" panose="020B0604020202020204"/>
                <a:ea typeface="华文行楷" panose="02010800040101010101" charset="-122"/>
              </a:rPr>
              <a:t> </a:t>
            </a:r>
            <a:r>
              <a:rPr lang="en-US" sz="1800" b="1" strike="noStrike" spc="-1">
                <a:solidFill>
                  <a:srgbClr val="FF0000"/>
                </a:solidFill>
                <a:latin typeface="Arial" panose="020B0604020202020204"/>
                <a:ea typeface="华文行楷" panose="02010800040101010101" charset="-122"/>
              </a:rPr>
              <a:t>(</a:t>
            </a:r>
            <a:r>
              <a:rPr lang="zh-CN" sz="1800" b="1" strike="noStrike" spc="-1">
                <a:solidFill>
                  <a:srgbClr val="FF0000"/>
                </a:solidFill>
                <a:latin typeface="Arial" panose="020B0604020202020204"/>
                <a:ea typeface="华文行楷" panose="02010800040101010101" charset="-122"/>
              </a:rPr>
              <a:t>欧拉定理</a:t>
            </a:r>
            <a:r>
              <a:rPr lang="en-US" sz="1800" b="1" strike="noStrike" spc="-1">
                <a:solidFill>
                  <a:srgbClr val="FF0000"/>
                </a:solidFill>
                <a:latin typeface="Arial" panose="020B0604020202020204"/>
                <a:ea typeface="华文行楷" panose="02010800040101010101" charset="-122"/>
              </a:rPr>
              <a:t>)</a:t>
            </a:r>
            <a:r>
              <a:rPr lang="en-US" sz="1800" b="1" strike="noStrike" spc="-1">
                <a:solidFill>
                  <a:srgbClr val="FF0066"/>
                </a:solidFill>
                <a:latin typeface="Arial" panose="020B0604020202020204"/>
                <a:ea typeface="华文行楷" panose="02010800040101010101" charset="-122"/>
              </a:rPr>
              <a:t> </a:t>
            </a:r>
            <a:r>
              <a:rPr lang="zh-CN" sz="1800" b="1" strike="noStrike" spc="-1">
                <a:solidFill>
                  <a:srgbClr val="3333CC"/>
                </a:solidFill>
                <a:latin typeface="Arial" panose="020B0604020202020204"/>
                <a:ea typeface="华文行楷" panose="02010800040101010101" charset="-122"/>
              </a:rPr>
              <a:t>设</a:t>
            </a:r>
            <a:r>
              <a:rPr lang="en-US" sz="1800" b="1" i="1" strike="noStrike" spc="-1">
                <a:solidFill>
                  <a:srgbClr val="3333CC"/>
                </a:solidFill>
                <a:latin typeface="Arial" panose="020B0604020202020204"/>
                <a:ea typeface="华文行楷" panose="02010800040101010101" charset="-122"/>
              </a:rPr>
              <a:t>a</a:t>
            </a:r>
            <a:r>
              <a:rPr lang="zh-CN" sz="1800" b="1" strike="noStrike" spc="-1">
                <a:solidFill>
                  <a:srgbClr val="3333CC"/>
                </a:solidFill>
                <a:latin typeface="Arial" panose="020B0604020202020204"/>
                <a:ea typeface="华文行楷" panose="02010800040101010101" charset="-122"/>
              </a:rPr>
              <a:t>与</a:t>
            </a:r>
            <a:r>
              <a:rPr lang="en-US" sz="1800" b="1" i="1" strike="noStrike" spc="-1">
                <a:solidFill>
                  <a:srgbClr val="3333CC"/>
                </a:solidFill>
                <a:latin typeface="Arial" panose="020B0604020202020204"/>
                <a:ea typeface="华文行楷" panose="02010800040101010101" charset="-122"/>
              </a:rPr>
              <a:t>n</a:t>
            </a:r>
            <a:r>
              <a:rPr lang="zh-CN" sz="1800" b="1" strike="noStrike" spc="-1">
                <a:solidFill>
                  <a:srgbClr val="3333CC"/>
                </a:solidFill>
                <a:latin typeface="Arial" panose="020B0604020202020204"/>
                <a:ea typeface="华文行楷" panose="02010800040101010101" charset="-122"/>
              </a:rPr>
              <a:t>互素</a:t>
            </a:r>
            <a:r>
              <a:rPr lang="en-US" sz="1800" b="1" strike="noStrike" spc="-1">
                <a:solidFill>
                  <a:srgbClr val="3333CC"/>
                </a:solidFill>
                <a:latin typeface="Arial" panose="020B0604020202020204"/>
                <a:ea typeface="华文行楷" panose="02010800040101010101" charset="-122"/>
              </a:rPr>
              <a:t>, </a:t>
            </a:r>
            <a:r>
              <a:rPr lang="zh-CN" sz="1800" b="1" strike="noStrike" spc="-1">
                <a:solidFill>
                  <a:srgbClr val="3333CC"/>
                </a:solidFill>
                <a:latin typeface="Arial" panose="020B0604020202020204"/>
                <a:ea typeface="华文行楷" panose="02010800040101010101" charset="-122"/>
              </a:rPr>
              <a:t>则</a:t>
            </a:r>
            <a:endParaRPr lang="en-US" sz="1800" b="0" strike="noStrike" spc="-1">
              <a:latin typeface="Arial" panose="020B0604020202020204"/>
            </a:endParaRPr>
          </a:p>
          <a:p>
            <a:pPr algn="just">
              <a:lnSpc>
                <a:spcPct val="100000"/>
              </a:lnSpc>
              <a:tabLst>
                <a:tab pos="0" algn="l"/>
              </a:tabLst>
            </a:pPr>
            <a:r>
              <a:rPr lang="en-US" sz="1800" b="1" i="1" strike="noStrike" spc="-1">
                <a:solidFill>
                  <a:srgbClr val="3333CC"/>
                </a:solidFill>
                <a:latin typeface="Arial" panose="020B0604020202020204"/>
                <a:ea typeface="华文行楷" panose="02010800040101010101" charset="-122"/>
              </a:rPr>
              <a:t>                 </a:t>
            </a:r>
            <a:r>
              <a:rPr lang="en-US" sz="1800" b="1" i="1" strike="noStrike" spc="-1">
                <a:solidFill>
                  <a:srgbClr val="3333CC"/>
                </a:solidFill>
                <a:latin typeface="Arial" panose="020B0604020202020204"/>
                <a:ea typeface="华文行楷" panose="02010800040101010101" charset="-122"/>
              </a:rPr>
              <a:t>a</a:t>
            </a:r>
            <a:r>
              <a:rPr lang="en-US" sz="1800" b="1" i="1" strike="noStrike" spc="-1" baseline="30000">
                <a:solidFill>
                  <a:srgbClr val="3333CC"/>
                </a:solidFill>
                <a:latin typeface="Symbol" panose="05050102010706020507"/>
                <a:ea typeface="华文行楷" panose="02010800040101010101" charset="-122"/>
              </a:rPr>
              <a:t></a:t>
            </a:r>
            <a:r>
              <a:rPr lang="en-US" sz="1800" b="1" strike="noStrike" spc="-1" baseline="30000">
                <a:solidFill>
                  <a:srgbClr val="3333CC"/>
                </a:solidFill>
                <a:latin typeface="Arial" panose="020B0604020202020204"/>
                <a:ea typeface="华文行楷" panose="02010800040101010101" charset="-122"/>
              </a:rPr>
              <a:t>(</a:t>
            </a:r>
            <a:r>
              <a:rPr lang="en-US" sz="1800" b="1" i="1" strike="noStrike" spc="-1" baseline="30000">
                <a:solidFill>
                  <a:srgbClr val="3333CC"/>
                </a:solidFill>
                <a:latin typeface="Arial" panose="020B0604020202020204"/>
                <a:ea typeface="华文行楷" panose="02010800040101010101" charset="-122"/>
              </a:rPr>
              <a:t>n</a:t>
            </a:r>
            <a:r>
              <a:rPr lang="en-US" sz="1800" b="1" strike="noStrike" spc="-1" baseline="30000">
                <a:solidFill>
                  <a:srgbClr val="3333CC"/>
                </a:solidFill>
                <a:latin typeface="Arial" panose="020B0604020202020204"/>
                <a:ea typeface="华文行楷" panose="02010800040101010101" charset="-122"/>
              </a:rPr>
              <a:t>)</a:t>
            </a:r>
            <a:r>
              <a:rPr lang="en-US" sz="1800" b="1" strike="noStrike" spc="-1">
                <a:solidFill>
                  <a:srgbClr val="3333CC"/>
                </a:solidFill>
                <a:latin typeface="Arial" panose="020B0604020202020204"/>
                <a:ea typeface="华文行楷" panose="02010800040101010101" charset="-122"/>
              </a:rPr>
              <a:t>≡1(mod </a:t>
            </a:r>
            <a:r>
              <a:rPr lang="en-US" sz="1800" b="1" i="1" strike="noStrike" spc="-1">
                <a:solidFill>
                  <a:srgbClr val="3333CC"/>
                </a:solidFill>
                <a:latin typeface="Arial" panose="020B0604020202020204"/>
                <a:ea typeface="华文行楷" panose="02010800040101010101" charset="-122"/>
              </a:rPr>
              <a:t>n</a:t>
            </a:r>
            <a:r>
              <a:rPr lang="en-US" sz="1800" b="1" strike="noStrike" spc="-1">
                <a:solidFill>
                  <a:srgbClr val="3333CC"/>
                </a:solidFill>
                <a:latin typeface="Arial" panose="020B0604020202020204"/>
                <a:ea typeface="华文行楷" panose="02010800040101010101" charset="-122"/>
              </a:rPr>
              <a:t>).  </a:t>
            </a:r>
            <a:endParaRPr lang="en-US" sz="1800" b="0" strike="noStrike" spc="-1">
              <a:latin typeface="Arial" panose="020B0604020202020204"/>
            </a:endParaRPr>
          </a:p>
        </p:txBody>
      </p:sp>
      <p:pic>
        <p:nvPicPr>
          <p:cNvPr id="5" name="图片 4"/>
          <p:cNvPicPr>
            <a:picLocks noChangeAspect="1"/>
          </p:cNvPicPr>
          <p:nvPr/>
        </p:nvPicPr>
        <p:blipFill>
          <a:blip r:embed="rId1"/>
          <a:stretch>
            <a:fillRect/>
          </a:stretch>
        </p:blipFill>
        <p:spPr>
          <a:xfrm>
            <a:off x="986155" y="765175"/>
            <a:ext cx="8903970" cy="6052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p:nvPr/>
        </p:nvPicPr>
        <p:blipFill>
          <a:blip r:embed="rId1"/>
          <a:stretch>
            <a:fillRect/>
          </a:stretch>
        </p:blipFill>
        <p:spPr>
          <a:xfrm>
            <a:off x="46905" y="1556345"/>
            <a:ext cx="11949120" cy="2552400"/>
          </a:xfrm>
          <a:prstGeom prst="rect">
            <a:avLst/>
          </a:prstGeom>
          <a:ln w="0">
            <a:noFill/>
          </a:ln>
        </p:spPr>
      </p:pic>
      <p:sp>
        <p:nvSpPr>
          <p:cNvPr id="122" name="CustomShape 1"/>
          <p:cNvSpPr/>
          <p:nvPr/>
        </p:nvSpPr>
        <p:spPr>
          <a:xfrm>
            <a:off x="1919630" y="116355"/>
            <a:ext cx="3958920" cy="1362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US" sz="3600" b="1" i="1" strike="noStrike" spc="-1">
                <a:solidFill>
                  <a:srgbClr val="000000"/>
                </a:solidFill>
                <a:latin typeface="Times New Roman" panose="02020603050405020304"/>
                <a:ea typeface="宋体" panose="02010600030101010101" pitchFamily="2" charset="-122"/>
              </a:rPr>
              <a:t>  a</a:t>
            </a:r>
            <a:r>
              <a:rPr lang="en-US" sz="3600" b="1" i="1" strike="noStrike" spc="-1" baseline="30000">
                <a:solidFill>
                  <a:srgbClr val="000000"/>
                </a:solidFill>
                <a:latin typeface="Symbol" panose="05050102010706020507"/>
                <a:ea typeface="宋体" panose="02010600030101010101" pitchFamily="2" charset="-122"/>
              </a:rPr>
              <a:t></a:t>
            </a:r>
            <a:r>
              <a:rPr lang="en-US" sz="3600" b="1" strike="noStrike" spc="-1" baseline="30000">
                <a:solidFill>
                  <a:srgbClr val="000000"/>
                </a:solidFill>
                <a:latin typeface="Times New Roman" panose="02020603050405020304"/>
                <a:ea typeface="宋体" panose="02010600030101010101" pitchFamily="2" charset="-122"/>
              </a:rPr>
              <a:t>(</a:t>
            </a:r>
            <a:r>
              <a:rPr lang="en-US" sz="3600" b="1" i="1" strike="noStrike" spc="-1" baseline="30000">
                <a:solidFill>
                  <a:srgbClr val="000000"/>
                </a:solidFill>
                <a:latin typeface="Times New Roman" panose="02020603050405020304"/>
                <a:ea typeface="宋体" panose="02010600030101010101" pitchFamily="2" charset="-122"/>
              </a:rPr>
              <a:t>n</a:t>
            </a:r>
            <a:r>
              <a:rPr lang="en-US" sz="3600" b="1" strike="noStrike" spc="-1" baseline="30000">
                <a:solidFill>
                  <a:srgbClr val="000000"/>
                </a:solidFill>
                <a:latin typeface="Times New Roman" panose="02020603050405020304"/>
                <a:ea typeface="宋体" panose="02010600030101010101" pitchFamily="2" charset="-122"/>
              </a:rPr>
              <a:t>)</a:t>
            </a:r>
            <a:r>
              <a:rPr lang="en-US" sz="3600" b="1" strike="noStrike" spc="-1">
                <a:solidFill>
                  <a:srgbClr val="000000"/>
                </a:solidFill>
                <a:latin typeface="Times New Roman" panose="02020603050405020304"/>
                <a:ea typeface="宋体" panose="02010600030101010101" pitchFamily="2" charset="-122"/>
              </a:rPr>
              <a:t>≡1(mod </a:t>
            </a:r>
            <a:r>
              <a:rPr lang="en-US" sz="3600" b="1" i="1" strike="noStrike" spc="-1">
                <a:solidFill>
                  <a:srgbClr val="000000"/>
                </a:solidFill>
                <a:latin typeface="Times New Roman" panose="02020603050405020304"/>
                <a:ea typeface="宋体" panose="02010600030101010101" pitchFamily="2" charset="-122"/>
              </a:rPr>
              <a:t>n</a:t>
            </a:r>
            <a:r>
              <a:rPr lang="en-US" sz="3600" b="1" strike="noStrike" spc="-1">
                <a:solidFill>
                  <a:srgbClr val="000000"/>
                </a:solidFill>
                <a:latin typeface="Times New Roman" panose="02020603050405020304"/>
                <a:ea typeface="宋体" panose="02010600030101010101" pitchFamily="2" charset="-122"/>
              </a:rPr>
              <a:t>)</a:t>
            </a:r>
            <a:endParaRPr lang="en-US"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图片 122"/>
          <p:cNvPicPr/>
          <p:nvPr/>
        </p:nvPicPr>
        <p:blipFill>
          <a:blip r:embed="rId1"/>
          <a:stretch>
            <a:fillRect/>
          </a:stretch>
        </p:blipFill>
        <p:spPr>
          <a:xfrm>
            <a:off x="239760" y="2520000"/>
            <a:ext cx="11517120" cy="3612600"/>
          </a:xfrm>
          <a:prstGeom prst="rect">
            <a:avLst/>
          </a:prstGeom>
          <a:ln w="0">
            <a:noFill/>
          </a:ln>
        </p:spPr>
      </p:pic>
      <p:sp>
        <p:nvSpPr>
          <p:cNvPr id="124" name="CustomShape 1"/>
          <p:cNvSpPr/>
          <p:nvPr/>
        </p:nvSpPr>
        <p:spPr>
          <a:xfrm>
            <a:off x="1620000" y="435960"/>
            <a:ext cx="3958920" cy="1362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US" sz="2800" b="1" i="1" strike="noStrike" spc="-1">
                <a:solidFill>
                  <a:srgbClr val="000000"/>
                </a:solidFill>
                <a:latin typeface="Times New Roman" panose="02020603050405020304"/>
                <a:ea typeface="宋体" panose="02010600030101010101" pitchFamily="2" charset="-122"/>
              </a:rPr>
              <a:t>  </a:t>
            </a:r>
            <a:r>
              <a:rPr lang="en-US" sz="2800" b="1" i="1" strike="noStrike" spc="-1">
                <a:solidFill>
                  <a:srgbClr val="000000"/>
                </a:solidFill>
                <a:latin typeface="Times New Roman" panose="02020603050405020304"/>
                <a:ea typeface="宋体" panose="02010600030101010101" pitchFamily="2" charset="-122"/>
              </a:rPr>
              <a:t>a</a:t>
            </a:r>
            <a:r>
              <a:rPr lang="en-US" sz="2800" b="1" i="1" strike="noStrike" spc="-1" baseline="30000">
                <a:solidFill>
                  <a:srgbClr val="000000"/>
                </a:solidFill>
                <a:latin typeface="Symbol" panose="05050102010706020507"/>
                <a:ea typeface="宋体" panose="02010600030101010101" pitchFamily="2" charset="-122"/>
              </a:rPr>
              <a:t></a:t>
            </a:r>
            <a:r>
              <a:rPr lang="en-US" sz="2800" b="1" strike="noStrike" spc="-1" baseline="30000">
                <a:solidFill>
                  <a:srgbClr val="000000"/>
                </a:solidFill>
                <a:latin typeface="Times New Roman" panose="02020603050405020304"/>
                <a:ea typeface="宋体" panose="02010600030101010101" pitchFamily="2" charset="-122"/>
              </a:rPr>
              <a:t>(</a:t>
            </a:r>
            <a:r>
              <a:rPr lang="en-US" sz="2800" b="1" i="1" strike="noStrike" spc="-1" baseline="30000">
                <a:solidFill>
                  <a:srgbClr val="000000"/>
                </a:solidFill>
                <a:latin typeface="Times New Roman" panose="02020603050405020304"/>
                <a:ea typeface="宋体" panose="02010600030101010101" pitchFamily="2" charset="-122"/>
              </a:rPr>
              <a:t>n</a:t>
            </a:r>
            <a:r>
              <a:rPr lang="en-US" sz="2800" b="1" strike="noStrike" spc="-1" baseline="30000">
                <a:solidFill>
                  <a:srgbClr val="000000"/>
                </a:solidFill>
                <a:latin typeface="Times New Roman" panose="02020603050405020304"/>
                <a:ea typeface="宋体" panose="02010600030101010101" pitchFamily="2" charset="-122"/>
              </a:rPr>
              <a:t>)</a:t>
            </a:r>
            <a:r>
              <a:rPr lang="en-US" sz="2800" b="1" strike="noStrike" spc="-1">
                <a:solidFill>
                  <a:srgbClr val="000000"/>
                </a:solidFill>
                <a:latin typeface="Times New Roman" panose="02020603050405020304"/>
                <a:ea typeface="宋体" panose="02010600030101010101" pitchFamily="2" charset="-122"/>
              </a:rPr>
              <a:t>≡1(mod </a:t>
            </a:r>
            <a:r>
              <a:rPr lang="en-US" sz="2800" b="1" i="1" strike="noStrike" spc="-1">
                <a:solidFill>
                  <a:srgbClr val="000000"/>
                </a:solidFill>
                <a:latin typeface="Times New Roman" panose="02020603050405020304"/>
                <a:ea typeface="宋体" panose="02010600030101010101" pitchFamily="2" charset="-122"/>
              </a:rPr>
              <a:t>n</a:t>
            </a:r>
            <a:r>
              <a:rPr lang="en-US" sz="2800" b="1" strike="noStrike" spc="-1">
                <a:solidFill>
                  <a:srgbClr val="000000"/>
                </a:solidFill>
                <a:latin typeface="Times New Roman" panose="02020603050405020304"/>
                <a:ea typeface="宋体" panose="02010600030101010101" pitchFamily="2" charset="-122"/>
              </a:rPr>
              <a:t>)</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图片 124"/>
          <p:cNvPicPr/>
          <p:nvPr/>
        </p:nvPicPr>
        <p:blipFill>
          <a:blip r:embed="rId1"/>
          <a:stretch>
            <a:fillRect/>
          </a:stretch>
        </p:blipFill>
        <p:spPr>
          <a:xfrm>
            <a:off x="1102320" y="1080000"/>
            <a:ext cx="10374120" cy="28789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8737200" y="6248520"/>
            <a:ext cx="2536920" cy="454320"/>
          </a:xfrm>
          <a:prstGeom prst="rect">
            <a:avLst/>
          </a:prstGeom>
          <a:noFill/>
          <a:ln w="9360">
            <a:noFill/>
          </a:ln>
        </p:spPr>
        <p:style>
          <a:lnRef idx="0">
            <a:srgbClr val="FFFFFF"/>
          </a:lnRef>
          <a:fillRef idx="0">
            <a:srgbClr val="FFFFFF"/>
          </a:fillRef>
          <a:effectRef idx="0">
            <a:srgbClr val="FFFFFF"/>
          </a:effectRef>
          <a:fontRef idx="minor"/>
        </p:style>
      </p:sp>
      <p:sp>
        <p:nvSpPr>
          <p:cNvPr id="127" name="CustomShape 2"/>
          <p:cNvSpPr/>
          <p:nvPr/>
        </p:nvSpPr>
        <p:spPr>
          <a:xfrm>
            <a:off x="914040" y="609480"/>
            <a:ext cx="10360080" cy="11401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100000"/>
              </a:lnSpc>
              <a:tabLst>
                <a:tab pos="0" algn="l"/>
              </a:tabLst>
            </a:pPr>
            <a:r>
              <a:rPr lang="zh-CN" sz="4000" b="1" strike="noStrike" spc="-1">
                <a:solidFill>
                  <a:srgbClr val="A50021"/>
                </a:solidFill>
                <a:latin typeface="Times New Roman" panose="02020603050405020304"/>
                <a:ea typeface="宋体" panose="02010600030101010101" pitchFamily="2" charset="-122"/>
              </a:rPr>
              <a:t>费马</a:t>
            </a:r>
            <a:r>
              <a:rPr lang="en-US" sz="4000" b="1" strike="noStrike" spc="-1">
                <a:solidFill>
                  <a:srgbClr val="A50021"/>
                </a:solidFill>
                <a:latin typeface="Times New Roman" panose="02020603050405020304"/>
                <a:ea typeface="宋体" panose="02010600030101010101" pitchFamily="2" charset="-122"/>
              </a:rPr>
              <a:t>(Fermat)</a:t>
            </a:r>
            <a:r>
              <a:rPr lang="zh-CN" sz="4000" b="1" strike="noStrike" spc="-1">
                <a:solidFill>
                  <a:srgbClr val="A50021"/>
                </a:solidFill>
                <a:latin typeface="Times New Roman" panose="02020603050405020304"/>
                <a:ea typeface="宋体" panose="02010600030101010101" pitchFamily="2" charset="-122"/>
              </a:rPr>
              <a:t>小定理</a:t>
            </a:r>
            <a:endParaRPr lang="en-US" sz="4000" b="0" strike="noStrike" spc="-1">
              <a:latin typeface="Arial" panose="020B0604020202020204"/>
            </a:endParaRPr>
          </a:p>
        </p:txBody>
      </p:sp>
      <p:sp>
        <p:nvSpPr>
          <p:cNvPr id="128" name="CustomShape 3"/>
          <p:cNvSpPr/>
          <p:nvPr/>
        </p:nvSpPr>
        <p:spPr>
          <a:xfrm>
            <a:off x="914400" y="1981200"/>
            <a:ext cx="10664825" cy="4730115"/>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oAutofit/>
          </a:bodyPr>
          <a:p>
            <a:pPr marL="342900" indent="-340360">
              <a:lnSpc>
                <a:spcPct val="100000"/>
              </a:lnSpc>
              <a:spcBef>
                <a:spcPts val="480"/>
              </a:spcBef>
              <a:tabLst>
                <a:tab pos="0" algn="l"/>
              </a:tabLst>
            </a:pPr>
            <a:r>
              <a:rPr lang="zh-CN" sz="2400" b="1" strike="noStrike" spc="-1">
                <a:solidFill>
                  <a:srgbClr val="FF0000"/>
                </a:solidFill>
                <a:latin typeface="Times New Roman" panose="02020603050405020304"/>
                <a:ea typeface="宋体" panose="02010600030101010101" pitchFamily="2" charset="-122"/>
              </a:rPr>
              <a:t>定理</a:t>
            </a:r>
            <a:r>
              <a:rPr lang="en-US" sz="2400" b="1" strike="noStrike" spc="-1">
                <a:solidFill>
                  <a:srgbClr val="FF0000"/>
                </a:solidFill>
                <a:latin typeface="Times New Roman" panose="02020603050405020304"/>
                <a:ea typeface="宋体" panose="02010600030101010101" pitchFamily="2" charset="-122"/>
              </a:rPr>
              <a:t> </a:t>
            </a:r>
            <a:r>
              <a:rPr lang="en-US" sz="2400" b="1" strike="noStrike" spc="-1">
                <a:solidFill>
                  <a:srgbClr val="FF0000"/>
                </a:solidFill>
                <a:latin typeface="Times New Roman" panose="02020603050405020304"/>
                <a:ea typeface="宋体" panose="02010600030101010101" pitchFamily="2" charset="-122"/>
              </a:rPr>
              <a:t>(</a:t>
            </a:r>
            <a:r>
              <a:rPr lang="zh-CN" sz="2400" b="1" strike="noStrike" spc="-1">
                <a:solidFill>
                  <a:srgbClr val="FF0000"/>
                </a:solidFill>
                <a:latin typeface="Times New Roman" panose="02020603050405020304"/>
                <a:ea typeface="宋体" panose="02010600030101010101" pitchFamily="2" charset="-122"/>
              </a:rPr>
              <a:t>费马小定理</a:t>
            </a:r>
            <a:r>
              <a:rPr lang="en-US" sz="2400" b="1" strike="noStrike" spc="-1">
                <a:solidFill>
                  <a:srgbClr val="FF0000"/>
                </a:solidFill>
                <a:latin typeface="Times New Roman" panose="02020603050405020304"/>
                <a:ea typeface="宋体" panose="02010600030101010101" pitchFamily="2" charset="-122"/>
              </a:rPr>
              <a:t>)</a:t>
            </a:r>
            <a:r>
              <a:rPr lang="en-US" sz="2400" b="1" strike="noStrike" spc="-1">
                <a:solidFill>
                  <a:srgbClr val="FF0066"/>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设</a:t>
            </a:r>
            <a:r>
              <a:rPr lang="en-US" sz="2400" b="1" i="1" strike="noStrike" spc="-1">
                <a:solidFill>
                  <a:srgbClr val="000000"/>
                </a:solidFill>
                <a:latin typeface="Times New Roman" panose="02020603050405020304"/>
                <a:ea typeface="宋体" panose="02010600030101010101" pitchFamily="2" charset="-122"/>
              </a:rPr>
              <a:t>p</a:t>
            </a:r>
            <a:r>
              <a:rPr lang="zh-CN" sz="2400" b="1" strike="noStrike" spc="-1">
                <a:solidFill>
                  <a:srgbClr val="000000"/>
                </a:solidFill>
                <a:latin typeface="Times New Roman" panose="02020603050405020304"/>
                <a:ea typeface="宋体" panose="02010600030101010101" pitchFamily="2" charset="-122"/>
              </a:rPr>
              <a:t>是素数</a:t>
            </a:r>
            <a:r>
              <a:rPr lang="en-US" sz="2400" b="1" strike="noStrike" spc="-1">
                <a:solidFill>
                  <a:srgbClr val="000000"/>
                </a:solidFill>
                <a:latin typeface="Times New Roman" panose="02020603050405020304"/>
                <a:ea typeface="宋体" panose="02010600030101010101" pitchFamily="2" charset="-122"/>
              </a:rPr>
              <a:t>, </a:t>
            </a:r>
            <a:r>
              <a:rPr lang="en-US" sz="2400" b="1" i="1" strike="noStrike" spc="-1">
                <a:solidFill>
                  <a:srgbClr val="000000"/>
                </a:solidFill>
                <a:latin typeface="Times New Roman" panose="02020603050405020304"/>
                <a:ea typeface="宋体" panose="02010600030101010101" pitchFamily="2" charset="-122"/>
              </a:rPr>
              <a:t>a</a:t>
            </a:r>
            <a:r>
              <a:rPr lang="zh-CN" sz="2400" b="1" strike="noStrike" spc="-1">
                <a:solidFill>
                  <a:srgbClr val="000000"/>
                </a:solidFill>
                <a:latin typeface="Times New Roman" panose="02020603050405020304"/>
                <a:ea typeface="宋体" panose="02010600030101010101" pitchFamily="2" charset="-122"/>
              </a:rPr>
              <a:t>与</a:t>
            </a:r>
            <a:r>
              <a:rPr lang="en-US" sz="2400" b="1" i="1" strike="noStrike" spc="-1">
                <a:solidFill>
                  <a:srgbClr val="000000"/>
                </a:solidFill>
                <a:latin typeface="Times New Roman" panose="02020603050405020304"/>
                <a:ea typeface="宋体" panose="02010600030101010101" pitchFamily="2" charset="-122"/>
              </a:rPr>
              <a:t>p</a:t>
            </a:r>
            <a:r>
              <a:rPr lang="zh-CN" sz="2400" b="1" strike="noStrike" spc="-1">
                <a:solidFill>
                  <a:srgbClr val="000000"/>
                </a:solidFill>
                <a:latin typeface="Times New Roman" panose="02020603050405020304"/>
                <a:ea typeface="宋体" panose="02010600030101010101" pitchFamily="2" charset="-122"/>
              </a:rPr>
              <a:t>互素</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则</a:t>
            </a:r>
            <a:endParaRPr lang="en-US" sz="2400" b="0" strike="noStrike" spc="-1">
              <a:latin typeface="Arial" panose="020B0604020202020204"/>
            </a:endParaRPr>
          </a:p>
          <a:p>
            <a:pPr marL="342900" indent="-340360" algn="just">
              <a:lnSpc>
                <a:spcPct val="100000"/>
              </a:lnSpc>
              <a:spcBef>
                <a:spcPts val="480"/>
              </a:spcBef>
              <a:tabLst>
                <a:tab pos="0" algn="l"/>
              </a:tabLst>
            </a:pPr>
            <a:r>
              <a:rPr lang="en-US" sz="2400" b="1" i="1" strike="noStrike" spc="-1">
                <a:solidFill>
                  <a:srgbClr val="000000"/>
                </a:solidFill>
                <a:latin typeface="Times New Roman" panose="02020603050405020304"/>
                <a:ea typeface="宋体" panose="02010600030101010101" pitchFamily="2" charset="-122"/>
              </a:rPr>
              <a:t>                      </a:t>
            </a:r>
            <a:r>
              <a:rPr lang="en-US" sz="3600" b="1" i="1" strike="noStrike" spc="-1">
                <a:solidFill>
                  <a:srgbClr val="000000"/>
                </a:solidFill>
                <a:latin typeface="Times New Roman" panose="02020603050405020304"/>
                <a:ea typeface="宋体" panose="02010600030101010101" pitchFamily="2" charset="-122"/>
              </a:rPr>
              <a:t>a</a:t>
            </a:r>
            <a:r>
              <a:rPr lang="en-US" sz="3600" b="1" i="1" strike="noStrike" spc="-1" baseline="30000">
                <a:solidFill>
                  <a:srgbClr val="000000"/>
                </a:solidFill>
                <a:latin typeface="宋体" panose="02010600030101010101" pitchFamily="2" charset="-122"/>
                <a:ea typeface="宋体" panose="02010600030101010101" pitchFamily="2" charset="-122"/>
              </a:rPr>
              <a:t>p</a:t>
            </a:r>
            <a:r>
              <a:rPr lang="en-US" sz="3600" b="1" strike="noStrike" spc="-1" baseline="30000">
                <a:solidFill>
                  <a:srgbClr val="000000"/>
                </a:solidFill>
                <a:latin typeface="宋体" panose="02010600030101010101" pitchFamily="2" charset="-122"/>
                <a:ea typeface="宋体" panose="02010600030101010101" pitchFamily="2" charset="-122"/>
              </a:rPr>
              <a:t>-1</a:t>
            </a:r>
            <a:r>
              <a:rPr lang="en-US" sz="3600" b="1" strike="noStrike" spc="-1">
                <a:solidFill>
                  <a:srgbClr val="000000"/>
                </a:solidFill>
                <a:latin typeface="Times New Roman" panose="02020603050405020304"/>
                <a:ea typeface="宋体" panose="02010600030101010101" pitchFamily="2" charset="-122"/>
              </a:rPr>
              <a:t>≡1(mod </a:t>
            </a:r>
            <a:r>
              <a:rPr lang="en-US" sz="3600" b="1" i="1" strike="noStrike" spc="-1">
                <a:solidFill>
                  <a:srgbClr val="000000"/>
                </a:solidFill>
                <a:latin typeface="Times New Roman" panose="02020603050405020304"/>
                <a:ea typeface="宋体" panose="02010600030101010101" pitchFamily="2" charset="-122"/>
              </a:rPr>
              <a:t>p</a:t>
            </a:r>
            <a:r>
              <a:rPr lang="en-US" sz="3600" b="1" strike="noStrike" spc="-1">
                <a:solidFill>
                  <a:srgbClr val="000000"/>
                </a:solidFill>
                <a:latin typeface="Times New Roman" panose="02020603050405020304"/>
                <a:ea typeface="宋体" panose="02010600030101010101" pitchFamily="2" charset="-122"/>
              </a:rPr>
              <a:t>)</a:t>
            </a:r>
            <a:r>
              <a:rPr lang="en-US" sz="2400" b="1" strike="noStrike" spc="-1">
                <a:solidFill>
                  <a:srgbClr val="000000"/>
                </a:solidFill>
                <a:latin typeface="Times New Roman" panose="02020603050405020304"/>
                <a:ea typeface="宋体" panose="02010600030101010101" pitchFamily="2" charset="-122"/>
              </a:rPr>
              <a:t>.</a:t>
            </a:r>
            <a:endParaRPr lang="en-US" sz="2400" b="0" strike="noStrike" spc="-1">
              <a:latin typeface="Arial" panose="020B0604020202020204"/>
            </a:endParaRPr>
          </a:p>
          <a:p>
            <a:pPr marL="342900" indent="-340360" algn="just">
              <a:lnSpc>
                <a:spcPct val="100000"/>
              </a:lnSpc>
              <a:spcBef>
                <a:spcPts val="480"/>
              </a:spcBef>
              <a:tabLst>
                <a:tab pos="0" algn="l"/>
              </a:tabLst>
            </a:pPr>
            <a:endParaRPr lang="zh-CN" sz="2400" b="1" strike="noStrike" spc="-1">
              <a:solidFill>
                <a:srgbClr val="000000"/>
              </a:solidFill>
              <a:latin typeface="Times New Roman" panose="02020603050405020304"/>
              <a:ea typeface="宋体" panose="02010600030101010101" pitchFamily="2" charset="-122"/>
            </a:endParaRPr>
          </a:p>
          <a:p>
            <a:pPr marL="342900" indent="-340360" algn="just">
              <a:lnSpc>
                <a:spcPct val="100000"/>
              </a:lnSpc>
              <a:spcBef>
                <a:spcPts val="480"/>
              </a:spcBef>
              <a:tabLst>
                <a:tab pos="0" algn="l"/>
              </a:tabLst>
            </a:pPr>
            <a:r>
              <a:rPr lang="zh-CN" sz="2400" b="1" strike="noStrike" spc="-1">
                <a:solidFill>
                  <a:srgbClr val="000000"/>
                </a:solidFill>
                <a:latin typeface="Times New Roman" panose="02020603050405020304"/>
                <a:ea typeface="宋体" panose="02010600030101010101" pitchFamily="2" charset="-122"/>
              </a:rPr>
              <a:t>另一种形式是</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设</a:t>
            </a:r>
            <a:r>
              <a:rPr lang="en-US" sz="2400" b="1" i="1" strike="noStrike" spc="-1">
                <a:solidFill>
                  <a:srgbClr val="000000"/>
                </a:solidFill>
                <a:latin typeface="Times New Roman" panose="02020603050405020304"/>
                <a:ea typeface="宋体" panose="02010600030101010101" pitchFamily="2" charset="-122"/>
              </a:rPr>
              <a:t>p</a:t>
            </a:r>
            <a:r>
              <a:rPr lang="zh-CN" sz="2400" b="1" strike="noStrike" spc="-1">
                <a:solidFill>
                  <a:srgbClr val="000000"/>
                </a:solidFill>
                <a:latin typeface="Times New Roman" panose="02020603050405020304"/>
                <a:ea typeface="宋体" panose="02010600030101010101" pitchFamily="2" charset="-122"/>
              </a:rPr>
              <a:t>是素数</a:t>
            </a:r>
            <a:r>
              <a:rPr lang="en-US" sz="2400" b="1" strike="noStrike" spc="-1">
                <a:solidFill>
                  <a:srgbClr val="000000"/>
                </a:solidFill>
                <a:latin typeface="Times New Roman" panose="02020603050405020304"/>
                <a:ea typeface="宋体" panose="02010600030101010101" pitchFamily="2" charset="-122"/>
              </a:rPr>
              <a:t>, </a:t>
            </a:r>
            <a:r>
              <a:rPr lang="zh-CN" sz="2400" b="1" strike="noStrike" spc="-1">
                <a:solidFill>
                  <a:srgbClr val="000000"/>
                </a:solidFill>
                <a:latin typeface="Times New Roman" panose="02020603050405020304"/>
                <a:ea typeface="宋体" panose="02010600030101010101" pitchFamily="2" charset="-122"/>
              </a:rPr>
              <a:t>则对任意的整数</a:t>
            </a:r>
            <a:r>
              <a:rPr lang="en-US" sz="2400" b="1" i="1" strike="noStrike" spc="-1">
                <a:solidFill>
                  <a:srgbClr val="000000"/>
                </a:solidFill>
                <a:latin typeface="Times New Roman" panose="02020603050405020304"/>
                <a:ea typeface="宋体" panose="02010600030101010101" pitchFamily="2" charset="-122"/>
              </a:rPr>
              <a:t>a</a:t>
            </a:r>
            <a:r>
              <a:rPr lang="en-US" sz="2400" b="1" strike="noStrike" spc="-1">
                <a:solidFill>
                  <a:srgbClr val="000000"/>
                </a:solidFill>
                <a:latin typeface="Times New Roman" panose="02020603050405020304"/>
                <a:ea typeface="宋体" panose="02010600030101010101" pitchFamily="2" charset="-122"/>
              </a:rPr>
              <a:t>, </a:t>
            </a:r>
            <a:endParaRPr lang="en-US" sz="2400" b="0" strike="noStrike" spc="-1">
              <a:latin typeface="Arial" panose="020B0604020202020204"/>
            </a:endParaRPr>
          </a:p>
          <a:p>
            <a:pPr marL="342900" indent="-340360" algn="just">
              <a:lnSpc>
                <a:spcPct val="100000"/>
              </a:lnSpc>
              <a:spcBef>
                <a:spcPts val="480"/>
              </a:spcBef>
              <a:tabLst>
                <a:tab pos="0" algn="l"/>
              </a:tabLst>
            </a:pPr>
            <a:r>
              <a:rPr lang="en-US" sz="2400" b="1" i="1" strike="noStrike" spc="-1">
                <a:solidFill>
                  <a:srgbClr val="000000"/>
                </a:solidFill>
                <a:latin typeface="Times New Roman" panose="02020603050405020304"/>
                <a:ea typeface="宋体" panose="02010600030101010101" pitchFamily="2" charset="-122"/>
              </a:rPr>
              <a:t>                     </a:t>
            </a:r>
            <a:r>
              <a:rPr lang="en-US" sz="2400" b="1" i="1" strike="noStrike" spc="-1">
                <a:solidFill>
                  <a:srgbClr val="000000"/>
                </a:solidFill>
                <a:latin typeface="Times New Roman" panose="02020603050405020304"/>
                <a:ea typeface="宋体" panose="02010600030101010101" pitchFamily="2" charset="-122"/>
              </a:rPr>
              <a:t>a</a:t>
            </a:r>
            <a:r>
              <a:rPr lang="en-US" sz="2400" b="1" i="1" strike="noStrike" spc="-1" baseline="30000">
                <a:solidFill>
                  <a:srgbClr val="000000"/>
                </a:solidFill>
                <a:latin typeface="宋体" panose="02010600030101010101" pitchFamily="2" charset="-122"/>
                <a:ea typeface="宋体" panose="02010600030101010101" pitchFamily="2" charset="-122"/>
              </a:rPr>
              <a:t>p</a:t>
            </a:r>
            <a:r>
              <a:rPr lang="en-US" sz="2400" b="1" strike="noStrike" spc="-1">
                <a:solidFill>
                  <a:srgbClr val="000000"/>
                </a:solidFill>
                <a:latin typeface="Times New Roman" panose="02020603050405020304"/>
                <a:ea typeface="宋体" panose="02010600030101010101" pitchFamily="2" charset="-122"/>
              </a:rPr>
              <a:t>≡</a:t>
            </a:r>
            <a:r>
              <a:rPr lang="en-US" sz="2400" b="1" i="1" strike="noStrike" spc="-1">
                <a:solidFill>
                  <a:srgbClr val="000000"/>
                </a:solidFill>
                <a:latin typeface="Times New Roman" panose="02020603050405020304"/>
                <a:ea typeface="宋体" panose="02010600030101010101" pitchFamily="2" charset="-122"/>
              </a:rPr>
              <a:t>a</a:t>
            </a:r>
            <a:r>
              <a:rPr lang="en-US" sz="2400" b="1" strike="noStrike" spc="-1">
                <a:solidFill>
                  <a:srgbClr val="000000"/>
                </a:solidFill>
                <a:latin typeface="Times New Roman" panose="02020603050405020304"/>
                <a:ea typeface="宋体" panose="02010600030101010101" pitchFamily="2" charset="-122"/>
              </a:rPr>
              <a:t>(mod </a:t>
            </a:r>
            <a:r>
              <a:rPr lang="en-US" sz="2400" b="1" i="1" strike="noStrike" spc="-1">
                <a:solidFill>
                  <a:srgbClr val="000000"/>
                </a:solidFill>
                <a:latin typeface="Times New Roman" panose="02020603050405020304"/>
                <a:ea typeface="宋体" panose="02010600030101010101" pitchFamily="2" charset="-122"/>
              </a:rPr>
              <a:t>p</a:t>
            </a:r>
            <a:r>
              <a:rPr lang="en-US" sz="2400" b="1" strike="noStrike" spc="-1">
                <a:solidFill>
                  <a:srgbClr val="000000"/>
                </a:solidFill>
                <a:latin typeface="Times New Roman" panose="02020603050405020304"/>
                <a:ea typeface="宋体" panose="02010600030101010101" pitchFamily="2" charset="-122"/>
              </a:rPr>
              <a:t>).</a:t>
            </a:r>
            <a:r>
              <a:rPr lang="en-US" sz="2400" b="1" strike="noStrike" spc="-1">
                <a:solidFill>
                  <a:srgbClr val="FF0066"/>
                </a:solidFill>
                <a:latin typeface="Times New Roman" panose="02020603050405020304"/>
                <a:ea typeface="宋体" panose="02010600030101010101" pitchFamily="2" charset="-122"/>
              </a:rPr>
              <a:t> </a:t>
            </a:r>
            <a:endParaRPr lang="en-US" sz="2400" b="0" strike="noStrike" spc="-1">
              <a:latin typeface="Arial" panose="020B0604020202020204"/>
            </a:endParaRPr>
          </a:p>
          <a:p>
            <a:pPr marL="342900" indent="-340360">
              <a:lnSpc>
                <a:spcPct val="100000"/>
              </a:lnSpc>
              <a:spcBef>
                <a:spcPts val="480"/>
              </a:spcBef>
              <a:tabLst>
                <a:tab pos="0" algn="l"/>
              </a:tabLst>
            </a:pPr>
            <a:endParaRPr lang="en-US" sz="2400" b="0" strike="noStrike" spc="-1">
              <a:latin typeface="Arial" panose="020B0604020202020204"/>
            </a:endParaRPr>
          </a:p>
          <a:p>
            <a:pPr marL="342900" indent="-340360" algn="just">
              <a:lnSpc>
                <a:spcPct val="100000"/>
              </a:lnSpc>
              <a:spcBef>
                <a:spcPts val="480"/>
              </a:spcBef>
              <a:tabLst>
                <a:tab pos="0" algn="l"/>
              </a:tabLst>
            </a:pPr>
            <a:r>
              <a:rPr lang="zh-CN" sz="2400" b="1" strike="noStrike" spc="-1">
                <a:solidFill>
                  <a:srgbClr val="000000"/>
                </a:solidFill>
                <a:latin typeface="Times New Roman" panose="02020603050405020304"/>
                <a:ea typeface="宋体" panose="02010600030101010101" pitchFamily="2" charset="-122"/>
              </a:rPr>
              <a:t>费马小定理提供了一种不用因子分解就能断定一个数是合数的新途径</a:t>
            </a:r>
            <a:r>
              <a:rPr lang="en-US" sz="2400" b="1" strike="noStrike" spc="-1">
                <a:solidFill>
                  <a:srgbClr val="000000"/>
                </a:solidFill>
                <a:latin typeface="Times New Roman" panose="02020603050405020304"/>
                <a:ea typeface="宋体" panose="02010600030101010101" pitchFamily="2" charset="-122"/>
              </a:rPr>
              <a:t>. </a:t>
            </a:r>
            <a:endParaRPr lang="en-US" sz="2400" b="0" strike="noStrike" spc="-1">
              <a:latin typeface="Arial" panose="020B0604020202020204"/>
            </a:endParaRPr>
          </a:p>
          <a:p>
            <a:pPr marL="342900" indent="-340360" algn="just">
              <a:lnSpc>
                <a:spcPct val="100000"/>
              </a:lnSpc>
              <a:spcBef>
                <a:spcPts val="480"/>
              </a:spcBef>
              <a:tabLst>
                <a:tab pos="0" algn="l"/>
              </a:tabLst>
            </a:pPr>
            <a:endParaRPr lang="zh-CN" sz="2400" b="1" strike="noStrike" spc="-1">
              <a:solidFill>
                <a:srgbClr val="000066"/>
              </a:solidFill>
              <a:latin typeface="Times New Roman" panose="02020603050405020304"/>
              <a:ea typeface="宋体" panose="02010600030101010101" pitchFamily="2" charset="-122"/>
            </a:endParaRPr>
          </a:p>
          <a:p>
            <a:pPr marL="342900" indent="-340360" algn="just">
              <a:lnSpc>
                <a:spcPct val="100000"/>
              </a:lnSpc>
              <a:spcBef>
                <a:spcPts val="480"/>
              </a:spcBef>
              <a:tabLst>
                <a:tab pos="0" algn="l"/>
              </a:tabLst>
            </a:pPr>
            <a:r>
              <a:rPr lang="zh-CN" sz="2400" b="1" strike="noStrike" spc="-1">
                <a:solidFill>
                  <a:srgbClr val="000066"/>
                </a:solidFill>
                <a:latin typeface="Times New Roman" panose="02020603050405020304"/>
                <a:ea typeface="宋体" panose="02010600030101010101" pitchFamily="2" charset="-122"/>
              </a:rPr>
              <a:t>例如</a:t>
            </a:r>
            <a:r>
              <a:rPr lang="en-US" sz="2400" b="1" strike="noStrike" spc="-1">
                <a:solidFill>
                  <a:srgbClr val="000066"/>
                </a:solidFill>
                <a:latin typeface="Times New Roman" panose="02020603050405020304"/>
                <a:ea typeface="宋体" panose="02010600030101010101" pitchFamily="2" charset="-122"/>
              </a:rPr>
              <a:t>,  2</a:t>
            </a:r>
            <a:r>
              <a:rPr lang="en-US" sz="2400" b="1" strike="noStrike" spc="-1" baseline="30000">
                <a:solidFill>
                  <a:srgbClr val="000066"/>
                </a:solidFill>
                <a:latin typeface="Times New Roman" panose="02020603050405020304"/>
                <a:ea typeface="宋体" panose="02010600030101010101" pitchFamily="2" charset="-122"/>
              </a:rPr>
              <a:t>9</a:t>
            </a:r>
            <a:r>
              <a:rPr lang="en-US" sz="2400" b="1" strike="noStrike" spc="-1" baseline="30000">
                <a:solidFill>
                  <a:srgbClr val="000066"/>
                </a:solidFill>
                <a:latin typeface="Symbol" panose="05050102010706020507"/>
                <a:ea typeface="宋体" panose="02010600030101010101" pitchFamily="2" charset="-122"/>
              </a:rPr>
              <a:t></a:t>
            </a:r>
            <a:r>
              <a:rPr lang="en-US" sz="2400" b="1" strike="noStrike" spc="-1" baseline="30000">
                <a:solidFill>
                  <a:srgbClr val="000066"/>
                </a:solidFill>
                <a:latin typeface="Times New Roman" panose="02020603050405020304"/>
                <a:ea typeface="宋体" panose="02010600030101010101" pitchFamily="2" charset="-122"/>
              </a:rPr>
              <a:t>1</a:t>
            </a:r>
            <a:r>
              <a:rPr lang="en-US" sz="2400" b="1" strike="noStrike" spc="-1">
                <a:solidFill>
                  <a:srgbClr val="000066"/>
                </a:solidFill>
                <a:latin typeface="Times New Roman" panose="02020603050405020304"/>
                <a:ea typeface="宋体" panose="02010600030101010101" pitchFamily="2" charset="-122"/>
              </a:rPr>
              <a:t>≡4 (mod 9),  </a:t>
            </a:r>
            <a:r>
              <a:rPr lang="zh-CN" sz="2400" b="1" strike="noStrike" spc="-1">
                <a:solidFill>
                  <a:srgbClr val="000066"/>
                </a:solidFill>
                <a:latin typeface="宋体" panose="02010600030101010101" pitchFamily="2" charset="-122"/>
                <a:ea typeface="宋体" panose="02010600030101010101" pitchFamily="2" charset="-122"/>
              </a:rPr>
              <a:t>可以断定</a:t>
            </a:r>
            <a:r>
              <a:rPr lang="en-US" sz="2400" b="1" strike="noStrike" spc="-1">
                <a:solidFill>
                  <a:srgbClr val="000066"/>
                </a:solidFill>
                <a:latin typeface="Times New Roman" panose="02020603050405020304"/>
                <a:ea typeface="宋体" panose="02010600030101010101" pitchFamily="2" charset="-122"/>
              </a:rPr>
              <a:t>9</a:t>
            </a:r>
            <a:r>
              <a:rPr lang="zh-CN" sz="2400" b="1" strike="noStrike" spc="-1">
                <a:solidFill>
                  <a:srgbClr val="000066"/>
                </a:solidFill>
                <a:latin typeface="宋体" panose="02010600030101010101" pitchFamily="2" charset="-122"/>
                <a:ea typeface="宋体" panose="02010600030101010101" pitchFamily="2" charset="-122"/>
              </a:rPr>
              <a:t>是合数</a:t>
            </a:r>
            <a:r>
              <a:rPr lang="en-US" sz="2400" b="1" strike="noStrike" spc="-1">
                <a:solidFill>
                  <a:srgbClr val="000066"/>
                </a:solidFill>
                <a:latin typeface="Times New Roman" panose="02020603050405020304"/>
                <a:ea typeface="宋体" panose="02010600030101010101" pitchFamily="2" charset="-122"/>
              </a:rPr>
              <a:t>.</a:t>
            </a:r>
            <a:r>
              <a:rPr lang="en-US" sz="2400" b="1" strike="noStrike" spc="-1">
                <a:solidFill>
                  <a:srgbClr val="000000"/>
                </a:solidFill>
                <a:latin typeface="Times New Roman" panose="02020603050405020304"/>
                <a:ea typeface="宋体" panose="02010600030101010101" pitchFamily="2" charset="-122"/>
              </a:rPr>
              <a:t> </a:t>
            </a:r>
            <a:endParaRPr lang="en-US" sz="2400" b="0" strike="noStrike" spc="-1">
              <a:latin typeface="Arial" panose="020B0604020202020204"/>
            </a:endParaRPr>
          </a:p>
        </p:txBody>
      </p:sp>
      <p:sp>
        <p:nvSpPr>
          <p:cNvPr id="129" name="CustomShape 4"/>
          <p:cNvSpPr/>
          <p:nvPr/>
        </p:nvSpPr>
        <p:spPr>
          <a:xfrm>
            <a:off x="8232120" y="255960"/>
            <a:ext cx="3958920" cy="1362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US" sz="2800" b="1" i="1" strike="noStrike" spc="-1">
                <a:solidFill>
                  <a:srgbClr val="000000"/>
                </a:solidFill>
                <a:latin typeface="Times New Roman" panose="02020603050405020304"/>
                <a:ea typeface="宋体" panose="02010600030101010101" pitchFamily="2" charset="-122"/>
              </a:rPr>
              <a:t>  </a:t>
            </a:r>
            <a:r>
              <a:rPr lang="en-US" sz="2800" b="1" i="1" strike="noStrike" spc="-1">
                <a:solidFill>
                  <a:srgbClr val="000000"/>
                </a:solidFill>
                <a:latin typeface="Times New Roman" panose="02020603050405020304"/>
                <a:ea typeface="宋体" panose="02010600030101010101" pitchFamily="2" charset="-122"/>
              </a:rPr>
              <a:t>a</a:t>
            </a:r>
            <a:r>
              <a:rPr lang="en-US" sz="2800" b="1" i="1" strike="noStrike" spc="-1" baseline="30000">
                <a:solidFill>
                  <a:srgbClr val="000000"/>
                </a:solidFill>
                <a:latin typeface="Symbol" panose="05050102010706020507"/>
                <a:ea typeface="宋体" panose="02010600030101010101" pitchFamily="2" charset="-122"/>
              </a:rPr>
              <a:t></a:t>
            </a:r>
            <a:r>
              <a:rPr lang="en-US" sz="2800" b="1" strike="noStrike" spc="-1" baseline="30000">
                <a:solidFill>
                  <a:srgbClr val="000000"/>
                </a:solidFill>
                <a:latin typeface="Times New Roman" panose="02020603050405020304"/>
                <a:ea typeface="宋体" panose="02010600030101010101" pitchFamily="2" charset="-122"/>
              </a:rPr>
              <a:t>(</a:t>
            </a:r>
            <a:r>
              <a:rPr lang="en-US" sz="2800" b="1" i="1" strike="noStrike" spc="-1" baseline="30000">
                <a:solidFill>
                  <a:srgbClr val="000000"/>
                </a:solidFill>
                <a:latin typeface="Times New Roman" panose="02020603050405020304"/>
                <a:ea typeface="宋体" panose="02010600030101010101" pitchFamily="2" charset="-122"/>
              </a:rPr>
              <a:t>n</a:t>
            </a:r>
            <a:r>
              <a:rPr lang="en-US" sz="2800" b="1" strike="noStrike" spc="-1" baseline="30000">
                <a:solidFill>
                  <a:srgbClr val="000000"/>
                </a:solidFill>
                <a:latin typeface="Times New Roman" panose="02020603050405020304"/>
                <a:ea typeface="宋体" panose="02010600030101010101" pitchFamily="2" charset="-122"/>
              </a:rPr>
              <a:t>)</a:t>
            </a:r>
            <a:r>
              <a:rPr lang="en-US" sz="2800" b="1" strike="noStrike" spc="-1">
                <a:solidFill>
                  <a:srgbClr val="000000"/>
                </a:solidFill>
                <a:latin typeface="Times New Roman" panose="02020603050405020304"/>
                <a:ea typeface="宋体" panose="02010600030101010101" pitchFamily="2" charset="-122"/>
              </a:rPr>
              <a:t>≡1(mod </a:t>
            </a:r>
            <a:r>
              <a:rPr lang="en-US" sz="2800" b="1" i="1" strike="noStrike" spc="-1">
                <a:solidFill>
                  <a:srgbClr val="000000"/>
                </a:solidFill>
                <a:latin typeface="Times New Roman" panose="02020603050405020304"/>
                <a:ea typeface="宋体" panose="02010600030101010101" pitchFamily="2" charset="-122"/>
              </a:rPr>
              <a:t>n</a:t>
            </a:r>
            <a:r>
              <a:rPr lang="en-US" sz="2800" b="1" strike="noStrike" spc="-1">
                <a:solidFill>
                  <a:srgbClr val="000000"/>
                </a:solidFill>
                <a:latin typeface="Times New Roman" panose="02020603050405020304"/>
                <a:ea typeface="宋体" panose="02010600030101010101" pitchFamily="2" charset="-122"/>
              </a:rPr>
              <a:t>)</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975</Words>
  <Application>WPS 演示</Application>
  <PresentationFormat/>
  <Paragraphs>60</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12</vt:i4>
      </vt:variant>
    </vt:vector>
  </HeadingPairs>
  <TitlesOfParts>
    <vt:vector size="29" baseType="lpstr">
      <vt:lpstr>Arial</vt:lpstr>
      <vt:lpstr>宋体</vt:lpstr>
      <vt:lpstr>Wingdings</vt:lpstr>
      <vt:lpstr>Arial</vt:lpstr>
      <vt:lpstr>Symbol</vt:lpstr>
      <vt:lpstr>DejaVu Sans</vt:lpstr>
      <vt:lpstr>Calibri</vt:lpstr>
      <vt:lpstr>Times New Roman</vt:lpstr>
      <vt:lpstr>Symbol</vt:lpstr>
      <vt:lpstr>Calibri</vt:lpstr>
      <vt:lpstr>华文行楷</vt:lpstr>
      <vt:lpstr>微软雅黑</vt:lpstr>
      <vt:lpstr>Arial Unicode MS</vt:lpstr>
      <vt:lpstr>DejaVu Sans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oqb</dc:creator>
  <cp:lastModifiedBy>oqb</cp:lastModifiedBy>
  <cp:revision>27</cp:revision>
  <dcterms:created xsi:type="dcterms:W3CDTF">2021-06-30T08:31:00Z</dcterms:created>
  <dcterms:modified xsi:type="dcterms:W3CDTF">2021-07-10T12:03:53Z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E1C4405AD2E0403C8E186518FEA9B11C</vt:lpwstr>
  </property>
  <property fmtid="{D5CDD505-2E9C-101B-9397-08002B2CF9AE}" pid="3" name="KSOProductBuildVer">
    <vt:lpwstr>2052-11.1.0.10495</vt:lpwstr>
  </property>
  <property fmtid="{D5CDD505-2E9C-101B-9397-08002B2CF9AE}" pid="4" name="PresentationFormat">
    <vt:lpwstr>宽屏</vt:lpwstr>
  </property>
  <property fmtid="{D5CDD505-2E9C-101B-9397-08002B2CF9AE}" pid="5" name="Slides">
    <vt:i4>36</vt:i4>
  </property>
</Properties>
</file>