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325" y="-419325"/>
            <a:ext cx="4633550" cy="31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76" y="93900"/>
            <a:ext cx="2083800" cy="360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2925" y="2632575"/>
            <a:ext cx="3108299" cy="24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0400" y="2656325"/>
            <a:ext cx="3678775" cy="244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8075" y="1279975"/>
            <a:ext cx="1891250" cy="9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02375" y="4617075"/>
            <a:ext cx="2808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mpact"/>
                <a:ea typeface="Impact"/>
                <a:cs typeface="Impact"/>
                <a:sym typeface="Impact"/>
              </a:rPr>
              <a:t>Cheat Sheet</a:t>
            </a:r>
            <a:endParaRPr b="1" sz="21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074738" y="93900"/>
            <a:ext cx="2808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mpact"/>
                <a:ea typeface="Impact"/>
                <a:cs typeface="Impact"/>
                <a:sym typeface="Impact"/>
              </a:rPr>
              <a:t>Roland MC-101</a:t>
            </a:r>
            <a:endParaRPr b="1" sz="21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