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3"/>
    <p:restoredTop sz="94720"/>
  </p:normalViewPr>
  <p:slideViewPr>
    <p:cSldViewPr snapToGrid="0" snapToObjects="1">
      <p:cViewPr>
        <p:scale>
          <a:sx n="166" d="100"/>
          <a:sy n="166" d="100"/>
        </p:scale>
        <p:origin x="157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401E-FC87-1744-9C38-7E3045DF1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7CCDA-D489-0840-940C-4F556D317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E45B-2AB7-4A4F-A40A-CFDA7585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9A75-55FB-3648-A2F4-B07C30EB8183}" type="datetimeFigureOut">
              <a:rPr lang="en-CH" smtClean="0"/>
              <a:t>15.06.21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8490-1792-E940-AE01-BC35B10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1BB7D-F5F9-1844-9FBA-5454FA6E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36-6F4B-7542-A80E-3D14E0C66A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995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1FAC-E054-6C4A-8451-019177BB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615C4-60E5-754C-90A1-10A77DCA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F4698-5C8C-A54E-89BE-9ED9B71A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9A75-55FB-3648-A2F4-B07C30EB8183}" type="datetimeFigureOut">
              <a:rPr lang="en-CH" smtClean="0"/>
              <a:t>15.06.21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CF88-BDFE-5E44-82E0-1758C9CF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95E1F-BF97-8349-9E50-F4042BCE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36-6F4B-7542-A80E-3D14E0C66A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274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A692E-DC87-9143-85E6-47105C4BA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8C272-B78D-6743-91FC-0458A0A68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0A79E-BE94-8640-BE7E-D8CCADD7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9A75-55FB-3648-A2F4-B07C30EB8183}" type="datetimeFigureOut">
              <a:rPr lang="en-CH" smtClean="0"/>
              <a:t>15.06.21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80DE-6EA6-F748-B408-D0F3157A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89F6-678E-C542-895D-D8444139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36-6F4B-7542-A80E-3D14E0C66A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485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5499-D730-BB43-BD6C-143A0BD6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9CA83-2EC8-CC46-AC71-A7276CA2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66D2-4733-C341-A6F9-93DE6867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9A75-55FB-3648-A2F4-B07C30EB8183}" type="datetimeFigureOut">
              <a:rPr lang="en-CH" smtClean="0"/>
              <a:t>15.06.21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53B-385F-2F4F-8995-11B3A4C3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6002-A231-4B46-8572-2FF0A4C6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36-6F4B-7542-A80E-3D14E0C66A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61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4932-95F8-D243-BC0B-EAA8B38F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0DDB5-3289-2D40-BBA6-391F79FBA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7BAB9-4F0A-9049-8377-29596A61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9A75-55FB-3648-A2F4-B07C30EB8183}" type="datetimeFigureOut">
              <a:rPr lang="en-CH" smtClean="0"/>
              <a:t>15.06.21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3C0C-4A60-C14E-AE30-057DAAE0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E1C0B-CB75-4B47-B49B-9DFFB679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36-6F4B-7542-A80E-3D14E0C66A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149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FE0D-C750-8F4A-B330-AA67BC57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0132-585B-AD48-82B6-C1BE2192D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0A669-43A9-2E48-A057-EC67F695D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8912A-6542-D64B-9D51-5160A480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9A75-55FB-3648-A2F4-B07C30EB8183}" type="datetimeFigureOut">
              <a:rPr lang="en-CH" smtClean="0"/>
              <a:t>15.06.21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D6596-1FE3-7141-BB2A-AC8F0F45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107CB-6591-374D-AD98-18F4F1A7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36-6F4B-7542-A80E-3D14E0C66A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685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9DE1-E8F3-A74A-A70A-E312A5E6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B2CDC-EB89-914C-98AE-4B6DFF68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4D96D-3BCC-8E4B-87D6-6E015652E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16312-91E8-E443-8CDF-2EC510DF4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AC699-83AF-C545-97BC-AE8032728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D87CD-AE99-A446-932B-E3E8ACF2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9A75-55FB-3648-A2F4-B07C30EB8183}" type="datetimeFigureOut">
              <a:rPr lang="en-CH" smtClean="0"/>
              <a:t>15.06.21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122F3-0C49-6B4F-AEDD-0B70CE3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801E9-C2B6-9247-8CE0-8A98E447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36-6F4B-7542-A80E-3D14E0C66A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44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AFB4-281D-2543-90BD-FAFDD51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71264-056D-8A42-A1C2-0639593A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9A75-55FB-3648-A2F4-B07C30EB8183}" type="datetimeFigureOut">
              <a:rPr lang="en-CH" smtClean="0"/>
              <a:t>15.06.21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9972B-CC22-C047-8984-2C71F332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ACFC5-F8E6-054B-BE32-FDF9FABB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36-6F4B-7542-A80E-3D14E0C66A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243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62EF9-0E8C-254F-8774-4FB74906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9A75-55FB-3648-A2F4-B07C30EB8183}" type="datetimeFigureOut">
              <a:rPr lang="en-CH" smtClean="0"/>
              <a:t>15.06.21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9C6ED-5B82-5344-9561-5E32B60A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036AD-3EB0-A546-9173-AF78859C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36-6F4B-7542-A80E-3D14E0C66A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924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65C6-AB22-1F46-94CA-8ABCCFA3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E14B-8849-344C-ABB1-A2F8BCDDB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D9BBE-EB15-FA48-B1D5-6C1891953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7224A-E9DA-BA43-A4DE-543DEFF0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9A75-55FB-3648-A2F4-B07C30EB8183}" type="datetimeFigureOut">
              <a:rPr lang="en-CH" smtClean="0"/>
              <a:t>15.06.21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0278-A38F-694F-A4E8-93A1EAF7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B4E21-B05F-9C4F-B323-E9DA9F39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36-6F4B-7542-A80E-3D14E0C66A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458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B641-E26B-9341-8493-55722D4E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5B268-D2FC-8948-9E00-D43DDDEC7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FAC48-C043-3047-93F8-CC87CAB46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71319-9B3A-7D44-AB58-5C1CF87C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9A75-55FB-3648-A2F4-B07C30EB8183}" type="datetimeFigureOut">
              <a:rPr lang="en-CH" smtClean="0"/>
              <a:t>15.06.21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B555-FF64-794B-B082-FD523147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745CE-4844-0C44-AB94-29C1E9B0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88E36-6F4B-7542-A80E-3D14E0C66A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50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75FE1-D354-C242-97DC-2CDCDB2F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C743-4084-CA4C-B7C1-6497F5E9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3DC0-085A-3F48-8429-01452A696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9A75-55FB-3648-A2F4-B07C30EB8183}" type="datetimeFigureOut">
              <a:rPr lang="en-CH" smtClean="0"/>
              <a:t>15.06.21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B9AE9-97FE-B440-AF8F-01FAF031A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7F9DF-5B83-0343-9735-C108B11B0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88E36-6F4B-7542-A80E-3D14E0C66A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082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A809F9-CC0F-D94B-B643-A3F574B9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06" y="585427"/>
            <a:ext cx="2969822" cy="2771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4A1DB-AB11-1B4F-BEA5-BFCDA5294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28" y="585426"/>
            <a:ext cx="2969823" cy="2771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B7CC5-D310-5040-BE9E-146D76AFA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653" y="3429000"/>
            <a:ext cx="5701497" cy="32070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ABF6CD-21FB-C44B-986A-9DFAFA9FB391}"/>
              </a:ext>
            </a:extLst>
          </p:cNvPr>
          <p:cNvSpPr txBox="1"/>
          <p:nvPr/>
        </p:nvSpPr>
        <p:spPr>
          <a:xfrm>
            <a:off x="2815589" y="40076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A29C0-D46A-6643-9D5C-A267EA88A9FF}"/>
              </a:ext>
            </a:extLst>
          </p:cNvPr>
          <p:cNvSpPr txBox="1"/>
          <p:nvPr/>
        </p:nvSpPr>
        <p:spPr>
          <a:xfrm>
            <a:off x="5933936" y="3648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7168F4-CB31-4D4A-8E88-0A78A442C3D8}"/>
              </a:ext>
            </a:extLst>
          </p:cNvPr>
          <p:cNvSpPr txBox="1"/>
          <p:nvPr/>
        </p:nvSpPr>
        <p:spPr>
          <a:xfrm>
            <a:off x="2815589" y="3357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F4492-CBB6-5D42-B7EC-CF5B8CE4F7C7}"/>
              </a:ext>
            </a:extLst>
          </p:cNvPr>
          <p:cNvSpPr txBox="1"/>
          <p:nvPr/>
        </p:nvSpPr>
        <p:spPr>
          <a:xfrm>
            <a:off x="5933936" y="335726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2595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Nikolaos Michail Rafail Lykoskoufis</dc:creator>
  <cp:lastModifiedBy>Nikolaos Michail Rafail Lykoskoufis</cp:lastModifiedBy>
  <cp:revision>3</cp:revision>
  <dcterms:created xsi:type="dcterms:W3CDTF">2021-06-15T08:59:11Z</dcterms:created>
  <dcterms:modified xsi:type="dcterms:W3CDTF">2021-06-15T12:48:29Z</dcterms:modified>
</cp:coreProperties>
</file>