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5759"/>
    <a:srgbClr val="F28E2B"/>
    <a:srgbClr val="4E79A7"/>
    <a:srgbClr val="D0CECE"/>
    <a:srgbClr val="BEBADA"/>
    <a:srgbClr val="FDB462"/>
    <a:srgbClr val="FB80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34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1096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F2198-5FED-C048-A97E-3C885BE218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9DEF1D-4708-9C43-9C83-4F4687A695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EA1784-AFCD-5640-9E8F-C9AE2FF7C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465E8-D115-DC4F-83A7-233682F178DD}" type="datetimeFigureOut">
              <a:rPr lang="en-CH" smtClean="0"/>
              <a:t>11.07.22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9F419-9090-DF43-A2F0-94CAE6B6A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EDC27A-7162-8F4B-B990-70D815D05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0B74E-4BA5-7B40-9EF2-69F5325C1ED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9486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EA312-A0C3-DD47-B072-AA6361476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DE7051-8295-B34D-A2A7-9D0394A162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F64A6-9B77-F341-8152-1F2BCB8A2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465E8-D115-DC4F-83A7-233682F178DD}" type="datetimeFigureOut">
              <a:rPr lang="en-CH" smtClean="0"/>
              <a:t>11.07.22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F2BC4-AA4D-B344-A54D-28D91B387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D3FE3C-87E0-E442-8852-2FF40DA10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0B74E-4BA5-7B40-9EF2-69F5325C1ED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183521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191629-4E3E-4541-8462-6191A0A095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B082E6-7755-D14B-9939-04AF0BF7A1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3B37E8-C774-9548-A6F5-06B7EB362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465E8-D115-DC4F-83A7-233682F178DD}" type="datetimeFigureOut">
              <a:rPr lang="en-CH" smtClean="0"/>
              <a:t>11.07.22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5C297-C44C-A34B-B6CB-87EB8E9B0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50D9E-2114-0946-A0A1-16DC07984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0B74E-4BA5-7B40-9EF2-69F5325C1ED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70987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DDACC-FF50-A345-888A-52E76F3F5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5CB6D-379E-4C4E-A6E0-E117C9220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5A2AD-E279-B040-AE17-0315D48A2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465E8-D115-DC4F-83A7-233682F178DD}" type="datetimeFigureOut">
              <a:rPr lang="en-CH" smtClean="0"/>
              <a:t>11.07.22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F41E8-5D2A-7A4E-B9A5-B1C481D5E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48ACE-0E33-4E48-BE4C-B3CB43132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0B74E-4BA5-7B40-9EF2-69F5325C1ED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61294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9EDFC-FB23-5848-B480-6F45CD39B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41585B-9C5A-5B48-A116-A41A6001C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045267-0669-A044-986F-1A5FF945D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465E8-D115-DC4F-83A7-233682F178DD}" type="datetimeFigureOut">
              <a:rPr lang="en-CH" smtClean="0"/>
              <a:t>11.07.22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D2FD6D-763B-6F44-85F2-B9F9304DC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7E395-BD92-024C-A972-2BC6B78C7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0B74E-4BA5-7B40-9EF2-69F5325C1ED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18071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83D6E-75A6-F744-B36C-5F395BCCA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9EA12-E29F-404F-B3D6-84F68E3FC8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66822C-866A-B346-AF67-BA49D5B955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DF8633-E9EA-114F-BC35-486A5DCD7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465E8-D115-DC4F-83A7-233682F178DD}" type="datetimeFigureOut">
              <a:rPr lang="en-CH" smtClean="0"/>
              <a:t>11.07.22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294A21-F2B4-DF44-BD88-C687167B1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612C15-A761-CC4E-B5A5-79AEC69E3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0B74E-4BA5-7B40-9EF2-69F5325C1ED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84045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B8547-F770-024F-87ED-A3B6D70EC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1ED966-7903-B644-A66E-92DBD3CDB8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51A8D4-6EEE-A04B-ADCD-BD7B1A9AE3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B73796-35A4-B44C-B4CD-7A35A6D192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1DBF1C-E14E-EA48-8BD4-8C95D208AE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E3C24C-04F8-2949-B229-6FFE76B60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465E8-D115-DC4F-83A7-233682F178DD}" type="datetimeFigureOut">
              <a:rPr lang="en-CH" smtClean="0"/>
              <a:t>11.07.22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BB3283-D217-C845-9B5E-F34D00A84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5AABCD-EC50-394E-9243-88697070C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0B74E-4BA5-7B40-9EF2-69F5325C1ED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63637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C28A1-2C99-124C-B627-CD0D215F0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72E8D5-A96F-064E-B683-40EAC6BC2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465E8-D115-DC4F-83A7-233682F178DD}" type="datetimeFigureOut">
              <a:rPr lang="en-CH" smtClean="0"/>
              <a:t>11.07.22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B5D924-C610-8744-AECC-834ACB50A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E4E712-FDF2-9547-B646-1EB14F344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0B74E-4BA5-7B40-9EF2-69F5325C1ED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6595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F0B304-AF36-F94E-B868-4B450CF13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465E8-D115-DC4F-83A7-233682F178DD}" type="datetimeFigureOut">
              <a:rPr lang="en-CH" smtClean="0"/>
              <a:t>11.07.22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13CF2F-6579-764C-9DDE-D9B05814D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7A7295-5597-0A48-B4A5-D2038A50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0B74E-4BA5-7B40-9EF2-69F5325C1ED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40988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A28A5-C432-504C-BDE2-1013C5E4F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D8911-660A-734A-9805-829638B35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0B8648-4116-FA49-8564-E9A033F08A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DDAE5D-3750-5E4F-BA86-A990E58C0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465E8-D115-DC4F-83A7-233682F178DD}" type="datetimeFigureOut">
              <a:rPr lang="en-CH" smtClean="0"/>
              <a:t>11.07.22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F606D7-2808-5E40-BCBE-64062F371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E1C7E-CE81-CE46-85D4-12535428B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0B74E-4BA5-7B40-9EF2-69F5325C1ED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90834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0C131-2F7F-B142-A2C0-C9D2E3C22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F6195D-5C03-DA49-BE2B-309D6327A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ED42BA-79A3-DC49-8385-8E1C437F22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106DF2-12A7-CE41-BE59-F1D491205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465E8-D115-DC4F-83A7-233682F178DD}" type="datetimeFigureOut">
              <a:rPr lang="en-CH" smtClean="0"/>
              <a:t>11.07.22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EA2955-E528-124D-9C72-4C80B6410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E57DB1-5E15-9341-9468-F7A711B21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0B74E-4BA5-7B40-9EF2-69F5325C1ED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88540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8094A2-8A54-CF4A-8DDF-F073701C8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85286E-7319-664E-8FB3-8C881AF313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3A5BBA-5820-A149-96B5-4849C2C029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465E8-D115-DC4F-83A7-233682F178DD}" type="datetimeFigureOut">
              <a:rPr lang="en-CH" smtClean="0"/>
              <a:t>11.07.22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F9EEAC-B64D-C248-9DB5-1B4F86727A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013BA9-C33D-4649-9C34-9616AF684D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0B74E-4BA5-7B40-9EF2-69F5325C1ED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07438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4CAC7EF-A4F3-E345-9019-B4920AC38325}"/>
              </a:ext>
            </a:extLst>
          </p:cNvPr>
          <p:cNvSpPr/>
          <p:nvPr/>
        </p:nvSpPr>
        <p:spPr>
          <a:xfrm>
            <a:off x="114562" y="1299079"/>
            <a:ext cx="11962875" cy="5051272"/>
          </a:xfrm>
          <a:prstGeom prst="roundRect">
            <a:avLst/>
          </a:prstGeom>
          <a:solidFill>
            <a:srgbClr val="D0CECE">
              <a:alpha val="20000"/>
            </a:srgb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BBF4E76-0ACC-004F-B8EC-32A7ABE490BF}"/>
              </a:ext>
            </a:extLst>
          </p:cNvPr>
          <p:cNvSpPr/>
          <p:nvPr/>
        </p:nvSpPr>
        <p:spPr>
          <a:xfrm>
            <a:off x="351043" y="1936006"/>
            <a:ext cx="3335984" cy="1172954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DFE6935-4152-4B41-849C-8C192363603A}"/>
              </a:ext>
            </a:extLst>
          </p:cNvPr>
          <p:cNvSpPr/>
          <p:nvPr/>
        </p:nvSpPr>
        <p:spPr>
          <a:xfrm>
            <a:off x="4457434" y="1936006"/>
            <a:ext cx="3335984" cy="1172954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7DF4C38-4DE9-5546-88A4-16796291D227}"/>
              </a:ext>
            </a:extLst>
          </p:cNvPr>
          <p:cNvSpPr/>
          <p:nvPr/>
        </p:nvSpPr>
        <p:spPr>
          <a:xfrm>
            <a:off x="8563825" y="1936006"/>
            <a:ext cx="3335984" cy="1172954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676315-8D8B-3145-B94B-D7A51C9065A8}"/>
              </a:ext>
            </a:extLst>
          </p:cNvPr>
          <p:cNvSpPr txBox="1"/>
          <p:nvPr/>
        </p:nvSpPr>
        <p:spPr>
          <a:xfrm>
            <a:off x="1114095" y="1936006"/>
            <a:ext cx="1809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b="1" dirty="0"/>
              <a:t>Causal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69C75C-B9E0-F241-A38D-44FB71BFAB8F}"/>
              </a:ext>
            </a:extLst>
          </p:cNvPr>
          <p:cNvSpPr/>
          <p:nvPr/>
        </p:nvSpPr>
        <p:spPr>
          <a:xfrm>
            <a:off x="555141" y="2383983"/>
            <a:ext cx="29277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H" dirty="0"/>
              <a:t>eQTL variant affects the TE and then the gene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BBE68B-F63A-B947-BE70-B38CA0BAC8D0}"/>
              </a:ext>
            </a:extLst>
          </p:cNvPr>
          <p:cNvSpPr txBox="1"/>
          <p:nvPr/>
        </p:nvSpPr>
        <p:spPr>
          <a:xfrm>
            <a:off x="5220486" y="1936006"/>
            <a:ext cx="1809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b="1" dirty="0"/>
              <a:t>Reactive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85EF9A-6511-F940-BA50-EEE271A2576B}"/>
              </a:ext>
            </a:extLst>
          </p:cNvPr>
          <p:cNvSpPr/>
          <p:nvPr/>
        </p:nvSpPr>
        <p:spPr>
          <a:xfrm>
            <a:off x="4661532" y="2383983"/>
            <a:ext cx="29277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H" dirty="0"/>
              <a:t>eQTL variant affects the gene and then the 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286191-56F7-D644-84EC-CE1A56F26100}"/>
              </a:ext>
            </a:extLst>
          </p:cNvPr>
          <p:cNvSpPr txBox="1"/>
          <p:nvPr/>
        </p:nvSpPr>
        <p:spPr>
          <a:xfrm>
            <a:off x="9329180" y="1936006"/>
            <a:ext cx="1809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b="1" dirty="0"/>
              <a:t>Independent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96B81EC-FFC3-2842-B38E-ABE2F48AFA93}"/>
              </a:ext>
            </a:extLst>
          </p:cNvPr>
          <p:cNvSpPr/>
          <p:nvPr/>
        </p:nvSpPr>
        <p:spPr>
          <a:xfrm>
            <a:off x="8770226" y="2383983"/>
            <a:ext cx="29277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H" dirty="0"/>
              <a:t>eQTL variant affects the TE and the gene independently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19CCE32B-07A3-EE44-9407-7E9AA15C7799}"/>
              </a:ext>
            </a:extLst>
          </p:cNvPr>
          <p:cNvSpPr/>
          <p:nvPr/>
        </p:nvSpPr>
        <p:spPr>
          <a:xfrm>
            <a:off x="1397873" y="3374057"/>
            <a:ext cx="1242322" cy="365760"/>
          </a:xfrm>
          <a:prstGeom prst="roundRect">
            <a:avLst/>
          </a:prstGeom>
          <a:solidFill>
            <a:srgbClr val="4E79A7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eQTL 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EB518C07-EA53-DB4B-B75B-6E073D0F5943}"/>
              </a:ext>
            </a:extLst>
          </p:cNvPr>
          <p:cNvSpPr/>
          <p:nvPr/>
        </p:nvSpPr>
        <p:spPr>
          <a:xfrm>
            <a:off x="1397873" y="4406580"/>
            <a:ext cx="1242322" cy="365760"/>
          </a:xfrm>
          <a:prstGeom prst="roundRect">
            <a:avLst/>
          </a:prstGeom>
          <a:solidFill>
            <a:srgbClr val="4E79A7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TE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60570828-D75C-2840-AEC0-FF970CC5C0E2}"/>
              </a:ext>
            </a:extLst>
          </p:cNvPr>
          <p:cNvSpPr/>
          <p:nvPr/>
        </p:nvSpPr>
        <p:spPr>
          <a:xfrm>
            <a:off x="1397873" y="5432797"/>
            <a:ext cx="1242322" cy="365760"/>
          </a:xfrm>
          <a:prstGeom prst="roundRect">
            <a:avLst/>
          </a:prstGeom>
          <a:solidFill>
            <a:srgbClr val="4E79A7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b="1" dirty="0"/>
              <a:t>Gene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45CAC406-37AB-9942-BA12-405DADA88311}"/>
              </a:ext>
            </a:extLst>
          </p:cNvPr>
          <p:cNvSpPr/>
          <p:nvPr/>
        </p:nvSpPr>
        <p:spPr>
          <a:xfrm>
            <a:off x="5481143" y="3374057"/>
            <a:ext cx="1242322" cy="365760"/>
          </a:xfrm>
          <a:prstGeom prst="roundRect">
            <a:avLst/>
          </a:prstGeom>
          <a:solidFill>
            <a:srgbClr val="F28E2B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eQTL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CF1F3218-39DA-FF45-9A98-BC9676CC0020}"/>
              </a:ext>
            </a:extLst>
          </p:cNvPr>
          <p:cNvSpPr/>
          <p:nvPr/>
        </p:nvSpPr>
        <p:spPr>
          <a:xfrm>
            <a:off x="5481143" y="4406580"/>
            <a:ext cx="1242322" cy="365760"/>
          </a:xfrm>
          <a:prstGeom prst="roundRect">
            <a:avLst/>
          </a:prstGeom>
          <a:solidFill>
            <a:srgbClr val="F28E2B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Gene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68455A46-EE74-C743-8080-94B8162A19AD}"/>
              </a:ext>
            </a:extLst>
          </p:cNvPr>
          <p:cNvSpPr/>
          <p:nvPr/>
        </p:nvSpPr>
        <p:spPr>
          <a:xfrm>
            <a:off x="5481143" y="5432797"/>
            <a:ext cx="1242322" cy="365760"/>
          </a:xfrm>
          <a:prstGeom prst="roundRect">
            <a:avLst/>
          </a:prstGeom>
          <a:solidFill>
            <a:srgbClr val="F28E2B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b="1" dirty="0"/>
              <a:t>TE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C4A184E5-F363-A84A-9023-2CF4C3ED6235}"/>
              </a:ext>
            </a:extLst>
          </p:cNvPr>
          <p:cNvSpPr/>
          <p:nvPr/>
        </p:nvSpPr>
        <p:spPr>
          <a:xfrm>
            <a:off x="9610656" y="3345625"/>
            <a:ext cx="1242322" cy="365760"/>
          </a:xfrm>
          <a:prstGeom prst="roundRect">
            <a:avLst/>
          </a:prstGeom>
          <a:solidFill>
            <a:srgbClr val="E15759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eQTL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FE570FD7-C009-9042-9376-CAA4498A39C1}"/>
              </a:ext>
            </a:extLst>
          </p:cNvPr>
          <p:cNvSpPr/>
          <p:nvPr/>
        </p:nvSpPr>
        <p:spPr>
          <a:xfrm>
            <a:off x="8792104" y="4398579"/>
            <a:ext cx="1242322" cy="365760"/>
          </a:xfrm>
          <a:prstGeom prst="roundRect">
            <a:avLst/>
          </a:prstGeom>
          <a:solidFill>
            <a:srgbClr val="E15759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TE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56DF14D7-056F-BD48-ADA9-7A7BD966DFBA}"/>
              </a:ext>
            </a:extLst>
          </p:cNvPr>
          <p:cNvSpPr/>
          <p:nvPr/>
        </p:nvSpPr>
        <p:spPr>
          <a:xfrm>
            <a:off x="10420581" y="4398579"/>
            <a:ext cx="1242322" cy="365760"/>
          </a:xfrm>
          <a:prstGeom prst="roundRect">
            <a:avLst/>
          </a:prstGeom>
          <a:solidFill>
            <a:srgbClr val="E15759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b="1" dirty="0"/>
              <a:t>Gene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3D4EBD4-9D02-D641-ACDC-B385B8D13AF7}"/>
              </a:ext>
            </a:extLst>
          </p:cNvPr>
          <p:cNvCxnSpPr>
            <a:stCxn id="16" idx="2"/>
            <a:endCxn id="17" idx="0"/>
          </p:cNvCxnSpPr>
          <p:nvPr/>
        </p:nvCxnSpPr>
        <p:spPr>
          <a:xfrm>
            <a:off x="2019034" y="3739817"/>
            <a:ext cx="0" cy="666763"/>
          </a:xfrm>
          <a:prstGeom prst="straightConnector1">
            <a:avLst/>
          </a:prstGeom>
          <a:ln w="19050">
            <a:solidFill>
              <a:srgbClr val="BEB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D8A54AC-E7D4-BF48-BCA7-257E230918C1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>
            <a:off x="2019034" y="4772340"/>
            <a:ext cx="0" cy="660457"/>
          </a:xfrm>
          <a:prstGeom prst="straightConnector1">
            <a:avLst/>
          </a:prstGeom>
          <a:ln w="19050">
            <a:solidFill>
              <a:srgbClr val="BEB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3303E63-D926-F647-AC70-BE566CD10F62}"/>
              </a:ext>
            </a:extLst>
          </p:cNvPr>
          <p:cNvCxnSpPr>
            <a:stCxn id="25" idx="2"/>
            <a:endCxn id="26" idx="0"/>
          </p:cNvCxnSpPr>
          <p:nvPr/>
        </p:nvCxnSpPr>
        <p:spPr>
          <a:xfrm>
            <a:off x="6102304" y="3739817"/>
            <a:ext cx="0" cy="666763"/>
          </a:xfrm>
          <a:prstGeom prst="straightConnector1">
            <a:avLst/>
          </a:prstGeom>
          <a:ln w="19050">
            <a:solidFill>
              <a:srgbClr val="FB80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DB67D84-F5EC-1644-802A-AAF268FF3E6C}"/>
              </a:ext>
            </a:extLst>
          </p:cNvPr>
          <p:cNvCxnSpPr>
            <a:stCxn id="26" idx="2"/>
            <a:endCxn id="27" idx="0"/>
          </p:cNvCxnSpPr>
          <p:nvPr/>
        </p:nvCxnSpPr>
        <p:spPr>
          <a:xfrm>
            <a:off x="6102304" y="4772340"/>
            <a:ext cx="0" cy="660457"/>
          </a:xfrm>
          <a:prstGeom prst="straightConnector1">
            <a:avLst/>
          </a:prstGeom>
          <a:ln w="19050">
            <a:solidFill>
              <a:srgbClr val="FB80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F13CB67-3A95-784A-8526-CE81903DE736}"/>
              </a:ext>
            </a:extLst>
          </p:cNvPr>
          <p:cNvCxnSpPr>
            <a:stCxn id="28" idx="2"/>
            <a:endCxn id="29" idx="0"/>
          </p:cNvCxnSpPr>
          <p:nvPr/>
        </p:nvCxnSpPr>
        <p:spPr>
          <a:xfrm flipH="1">
            <a:off x="9413265" y="3711385"/>
            <a:ext cx="818552" cy="687194"/>
          </a:xfrm>
          <a:prstGeom prst="straightConnector1">
            <a:avLst/>
          </a:prstGeom>
          <a:ln w="19050">
            <a:solidFill>
              <a:srgbClr val="FDB46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33DD2AC-DFBD-F347-88EE-71D72151DCDF}"/>
              </a:ext>
            </a:extLst>
          </p:cNvPr>
          <p:cNvCxnSpPr>
            <a:stCxn id="28" idx="2"/>
            <a:endCxn id="30" idx="0"/>
          </p:cNvCxnSpPr>
          <p:nvPr/>
        </p:nvCxnSpPr>
        <p:spPr>
          <a:xfrm>
            <a:off x="10231817" y="3711385"/>
            <a:ext cx="809925" cy="687194"/>
          </a:xfrm>
          <a:prstGeom prst="straightConnector1">
            <a:avLst/>
          </a:prstGeom>
          <a:ln w="19050">
            <a:solidFill>
              <a:srgbClr val="FDB46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643A6690-36D0-BB44-A89A-3F276CBBD386}"/>
              </a:ext>
            </a:extLst>
          </p:cNvPr>
          <p:cNvSpPr txBox="1"/>
          <p:nvPr/>
        </p:nvSpPr>
        <p:spPr>
          <a:xfrm>
            <a:off x="3687026" y="1342686"/>
            <a:ext cx="4828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The three models tested using Bayesian Networks</a:t>
            </a:r>
          </a:p>
        </p:txBody>
      </p:sp>
    </p:spTree>
    <p:extLst>
      <p:ext uri="{BB962C8B-B14F-4D97-AF65-F5344CB8AC3E}">
        <p14:creationId xmlns:p14="http://schemas.microsoft.com/office/powerpoint/2010/main" val="104397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46</Words>
  <Application>Microsoft Macintosh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Nikolaos Michail Rafail Lykoskoufis</dc:creator>
  <cp:lastModifiedBy>Nikolaos Michail Rafail Lykoskoufis</cp:lastModifiedBy>
  <cp:revision>8</cp:revision>
  <dcterms:created xsi:type="dcterms:W3CDTF">2021-06-18T07:16:54Z</dcterms:created>
  <dcterms:modified xsi:type="dcterms:W3CDTF">2022-07-11T09:35:40Z</dcterms:modified>
</cp:coreProperties>
</file>