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822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0044-CD13-498D-8FAC-1C9DC7227B1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CF68-5BF7-477B-B5F5-0EEEC90A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0044-CD13-498D-8FAC-1C9DC7227B1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CF68-5BF7-477B-B5F5-0EEEC90A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4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0044-CD13-498D-8FAC-1C9DC7227B1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CF68-5BF7-477B-B5F5-0EEEC90A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1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0044-CD13-498D-8FAC-1C9DC7227B1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CF68-5BF7-477B-B5F5-0EEEC90A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0044-CD13-498D-8FAC-1C9DC7227B1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CF68-5BF7-477B-B5F5-0EEEC90A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4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0044-CD13-498D-8FAC-1C9DC7227B1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CF68-5BF7-477B-B5F5-0EEEC90A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3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0044-CD13-498D-8FAC-1C9DC7227B1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CF68-5BF7-477B-B5F5-0EEEC90A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0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0044-CD13-498D-8FAC-1C9DC7227B1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CF68-5BF7-477B-B5F5-0EEEC90A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2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0044-CD13-498D-8FAC-1C9DC7227B1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CF68-5BF7-477B-B5F5-0EEEC90A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0044-CD13-498D-8FAC-1C9DC7227B1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CF68-5BF7-477B-B5F5-0EEEC90A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6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0044-CD13-498D-8FAC-1C9DC7227B1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CF68-5BF7-477B-B5F5-0EEEC90A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4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60044-CD13-498D-8FAC-1C9DC7227B14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1CF68-5BF7-477B-B5F5-0EEEC90AA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5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/>
          <p:cNvSpPr/>
          <p:nvPr/>
        </p:nvSpPr>
        <p:spPr>
          <a:xfrm rot="1800000">
            <a:off x="2419365" y="1915943"/>
            <a:ext cx="1098957" cy="544343"/>
          </a:xfrm>
          <a:prstGeom prst="rightArrow">
            <a:avLst>
              <a:gd name="adj1" fmla="val 37671"/>
              <a:gd name="adj2" fmla="val 54623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/>
          <p:cNvSpPr/>
          <p:nvPr/>
        </p:nvSpPr>
        <p:spPr>
          <a:xfrm rot="9000000">
            <a:off x="1368343" y="1915944"/>
            <a:ext cx="1098957" cy="544343"/>
          </a:xfrm>
          <a:prstGeom prst="rightArrow">
            <a:avLst>
              <a:gd name="adj1" fmla="val 37671"/>
              <a:gd name="adj2" fmla="val 546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/>
          <p:cNvSpPr/>
          <p:nvPr/>
        </p:nvSpPr>
        <p:spPr>
          <a:xfrm rot="-5400000">
            <a:off x="1880994" y="1014636"/>
            <a:ext cx="1098957" cy="544343"/>
          </a:xfrm>
          <a:prstGeom prst="rightArrow">
            <a:avLst>
              <a:gd name="adj1" fmla="val 37671"/>
              <a:gd name="adj2" fmla="val 54623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18504" y="1806449"/>
            <a:ext cx="223935" cy="2239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Circular 9"/>
          <p:cNvSpPr/>
          <p:nvPr/>
        </p:nvSpPr>
        <p:spPr>
          <a:xfrm>
            <a:off x="1701282" y="1621684"/>
            <a:ext cx="611948" cy="1020895"/>
          </a:xfrm>
          <a:prstGeom prst="circularArrow">
            <a:avLst>
              <a:gd name="adj1" fmla="val 10431"/>
              <a:gd name="adj2" fmla="val 3178941"/>
              <a:gd name="adj3" fmla="val 20335117"/>
              <a:gd name="adj4" fmla="val 4442560"/>
              <a:gd name="adj5" fmla="val 21107"/>
            </a:avLst>
          </a:prstGeom>
          <a:solidFill>
            <a:srgbClr val="00B0F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9000000">
            <a:off x="1722322" y="2100881"/>
            <a:ext cx="338030" cy="2053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/>
          <p:cNvSpPr/>
          <p:nvPr/>
        </p:nvSpPr>
        <p:spPr>
          <a:xfrm rot="1800000">
            <a:off x="4960402" y="1915944"/>
            <a:ext cx="1098957" cy="544343"/>
          </a:xfrm>
          <a:prstGeom prst="rightArrow">
            <a:avLst>
              <a:gd name="adj1" fmla="val 37671"/>
              <a:gd name="adj2" fmla="val 54623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 rot="9000000">
            <a:off x="3909380" y="1915945"/>
            <a:ext cx="1098957" cy="544343"/>
          </a:xfrm>
          <a:prstGeom prst="rightArrow">
            <a:avLst>
              <a:gd name="adj1" fmla="val 37671"/>
              <a:gd name="adj2" fmla="val 546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 rot="-5400000">
            <a:off x="4422031" y="1014637"/>
            <a:ext cx="1098957" cy="544343"/>
          </a:xfrm>
          <a:prstGeom prst="rightArrow">
            <a:avLst>
              <a:gd name="adj1" fmla="val 37671"/>
              <a:gd name="adj2" fmla="val 54623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59541" y="1806450"/>
            <a:ext cx="223935" cy="2239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Circular 15"/>
          <p:cNvSpPr/>
          <p:nvPr/>
        </p:nvSpPr>
        <p:spPr>
          <a:xfrm flipH="1">
            <a:off x="5086677" y="1621685"/>
            <a:ext cx="612648" cy="1020895"/>
          </a:xfrm>
          <a:prstGeom prst="circularArrow">
            <a:avLst>
              <a:gd name="adj1" fmla="val 10431"/>
              <a:gd name="adj2" fmla="val 3178941"/>
              <a:gd name="adj3" fmla="val 20335117"/>
              <a:gd name="adj4" fmla="val 4442560"/>
              <a:gd name="adj5" fmla="val 21107"/>
            </a:avLst>
          </a:prstGeom>
          <a:solidFill>
            <a:srgbClr val="00B0F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800000">
            <a:off x="5370990" y="2100881"/>
            <a:ext cx="338030" cy="205355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/>
          <p:cNvSpPr/>
          <p:nvPr/>
        </p:nvSpPr>
        <p:spPr>
          <a:xfrm rot="1800000">
            <a:off x="7459936" y="1915944"/>
            <a:ext cx="1098957" cy="544343"/>
          </a:xfrm>
          <a:prstGeom prst="rightArrow">
            <a:avLst>
              <a:gd name="adj1" fmla="val 37671"/>
              <a:gd name="adj2" fmla="val 54623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/>
          <p:cNvSpPr/>
          <p:nvPr/>
        </p:nvSpPr>
        <p:spPr>
          <a:xfrm rot="9000000">
            <a:off x="6408914" y="1915945"/>
            <a:ext cx="1098957" cy="544343"/>
          </a:xfrm>
          <a:prstGeom prst="rightArrow">
            <a:avLst>
              <a:gd name="adj1" fmla="val 37671"/>
              <a:gd name="adj2" fmla="val 546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/>
          <p:cNvSpPr/>
          <p:nvPr/>
        </p:nvSpPr>
        <p:spPr>
          <a:xfrm rot="-5400000">
            <a:off x="6921565" y="1014637"/>
            <a:ext cx="1098957" cy="544343"/>
          </a:xfrm>
          <a:prstGeom prst="rightArrow">
            <a:avLst>
              <a:gd name="adj1" fmla="val 37671"/>
              <a:gd name="adj2" fmla="val 54623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359075" y="1806450"/>
            <a:ext cx="223935" cy="2239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Circular 21"/>
          <p:cNvSpPr/>
          <p:nvPr/>
        </p:nvSpPr>
        <p:spPr>
          <a:xfrm rot="5400000">
            <a:off x="7145448" y="895045"/>
            <a:ext cx="611948" cy="1020895"/>
          </a:xfrm>
          <a:prstGeom prst="circularArrow">
            <a:avLst>
              <a:gd name="adj1" fmla="val 10431"/>
              <a:gd name="adj2" fmla="val 3178941"/>
              <a:gd name="adj3" fmla="val 20335117"/>
              <a:gd name="adj4" fmla="val 4442560"/>
              <a:gd name="adj5" fmla="val 21107"/>
            </a:avLst>
          </a:prstGeom>
          <a:solidFill>
            <a:srgbClr val="00B0F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-5400000">
            <a:off x="7301060" y="1101660"/>
            <a:ext cx="338030" cy="20535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21079" y="1706242"/>
            <a:ext cx="8715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302515" y="152900"/>
            <a:ext cx="0" cy="44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092371" y="86225"/>
            <a:ext cx="0" cy="444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36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/>
          <p:cNvSpPr/>
          <p:nvPr/>
        </p:nvSpPr>
        <p:spPr>
          <a:xfrm rot="1800000">
            <a:off x="2419365" y="1915943"/>
            <a:ext cx="1098957" cy="544343"/>
          </a:xfrm>
          <a:prstGeom prst="rightArrow">
            <a:avLst>
              <a:gd name="adj1" fmla="val 37671"/>
              <a:gd name="adj2" fmla="val 54623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/>
          <p:cNvSpPr/>
          <p:nvPr/>
        </p:nvSpPr>
        <p:spPr>
          <a:xfrm rot="9000000">
            <a:off x="1368343" y="1915944"/>
            <a:ext cx="1098957" cy="544343"/>
          </a:xfrm>
          <a:prstGeom prst="rightArrow">
            <a:avLst>
              <a:gd name="adj1" fmla="val 37671"/>
              <a:gd name="adj2" fmla="val 546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/>
          <p:cNvSpPr/>
          <p:nvPr/>
        </p:nvSpPr>
        <p:spPr>
          <a:xfrm rot="-5400000">
            <a:off x="1880994" y="1014636"/>
            <a:ext cx="1098957" cy="544343"/>
          </a:xfrm>
          <a:prstGeom prst="rightArrow">
            <a:avLst>
              <a:gd name="adj1" fmla="val 37671"/>
              <a:gd name="adj2" fmla="val 54623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18504" y="1806449"/>
            <a:ext cx="223935" cy="2239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Circular 9"/>
          <p:cNvSpPr/>
          <p:nvPr/>
        </p:nvSpPr>
        <p:spPr>
          <a:xfrm>
            <a:off x="1701282" y="1621684"/>
            <a:ext cx="611948" cy="1020895"/>
          </a:xfrm>
          <a:prstGeom prst="circularArrow">
            <a:avLst>
              <a:gd name="adj1" fmla="val 10431"/>
              <a:gd name="adj2" fmla="val 3178941"/>
              <a:gd name="adj3" fmla="val 20335117"/>
              <a:gd name="adj4" fmla="val 4442560"/>
              <a:gd name="adj5" fmla="val 21107"/>
            </a:avLst>
          </a:prstGeom>
          <a:solidFill>
            <a:srgbClr val="00B0F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9000000">
            <a:off x="1722322" y="2100881"/>
            <a:ext cx="338030" cy="2053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/>
          <p:cNvSpPr/>
          <p:nvPr/>
        </p:nvSpPr>
        <p:spPr>
          <a:xfrm rot="1800000">
            <a:off x="4960402" y="1915944"/>
            <a:ext cx="1098957" cy="544343"/>
          </a:xfrm>
          <a:prstGeom prst="rightArrow">
            <a:avLst>
              <a:gd name="adj1" fmla="val 37671"/>
              <a:gd name="adj2" fmla="val 54623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 rot="9000000">
            <a:off x="3909380" y="1915945"/>
            <a:ext cx="1098957" cy="544343"/>
          </a:xfrm>
          <a:prstGeom prst="rightArrow">
            <a:avLst>
              <a:gd name="adj1" fmla="val 37671"/>
              <a:gd name="adj2" fmla="val 546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 rot="-5400000">
            <a:off x="4422031" y="1014637"/>
            <a:ext cx="1098957" cy="544343"/>
          </a:xfrm>
          <a:prstGeom prst="rightArrow">
            <a:avLst>
              <a:gd name="adj1" fmla="val 37671"/>
              <a:gd name="adj2" fmla="val 54623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59541" y="1806450"/>
            <a:ext cx="223935" cy="2239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Circular 15"/>
          <p:cNvSpPr/>
          <p:nvPr/>
        </p:nvSpPr>
        <p:spPr>
          <a:xfrm flipH="1">
            <a:off x="5086677" y="1621685"/>
            <a:ext cx="612648" cy="1020895"/>
          </a:xfrm>
          <a:prstGeom prst="circularArrow">
            <a:avLst>
              <a:gd name="adj1" fmla="val 10431"/>
              <a:gd name="adj2" fmla="val 3178941"/>
              <a:gd name="adj3" fmla="val 20335117"/>
              <a:gd name="adj4" fmla="val 4442560"/>
              <a:gd name="adj5" fmla="val 21107"/>
            </a:avLst>
          </a:prstGeom>
          <a:solidFill>
            <a:srgbClr val="00B0F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800000">
            <a:off x="5370990" y="2100881"/>
            <a:ext cx="338030" cy="205355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/>
          <p:cNvSpPr/>
          <p:nvPr/>
        </p:nvSpPr>
        <p:spPr>
          <a:xfrm rot="1800000">
            <a:off x="7459936" y="1915944"/>
            <a:ext cx="1098957" cy="544343"/>
          </a:xfrm>
          <a:prstGeom prst="rightArrow">
            <a:avLst>
              <a:gd name="adj1" fmla="val 37671"/>
              <a:gd name="adj2" fmla="val 54623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/>
          <p:cNvSpPr/>
          <p:nvPr/>
        </p:nvSpPr>
        <p:spPr>
          <a:xfrm rot="9000000">
            <a:off x="6408914" y="1915945"/>
            <a:ext cx="1098957" cy="544343"/>
          </a:xfrm>
          <a:prstGeom prst="rightArrow">
            <a:avLst>
              <a:gd name="adj1" fmla="val 37671"/>
              <a:gd name="adj2" fmla="val 546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/>
          <p:cNvSpPr/>
          <p:nvPr/>
        </p:nvSpPr>
        <p:spPr>
          <a:xfrm rot="-5400000">
            <a:off x="6921565" y="1014637"/>
            <a:ext cx="1098957" cy="544343"/>
          </a:xfrm>
          <a:prstGeom prst="rightArrow">
            <a:avLst>
              <a:gd name="adj1" fmla="val 37671"/>
              <a:gd name="adj2" fmla="val 54623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359075" y="1806450"/>
            <a:ext cx="223935" cy="2239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Circular 21"/>
          <p:cNvSpPr/>
          <p:nvPr/>
        </p:nvSpPr>
        <p:spPr>
          <a:xfrm rot="5400000">
            <a:off x="7145448" y="895045"/>
            <a:ext cx="611948" cy="1020895"/>
          </a:xfrm>
          <a:prstGeom prst="circularArrow">
            <a:avLst>
              <a:gd name="adj1" fmla="val 10431"/>
              <a:gd name="adj2" fmla="val 3178941"/>
              <a:gd name="adj3" fmla="val 20335117"/>
              <a:gd name="adj4" fmla="val 4442560"/>
              <a:gd name="adj5" fmla="val 21107"/>
            </a:avLst>
          </a:prstGeom>
          <a:solidFill>
            <a:srgbClr val="00B0F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-5400000">
            <a:off x="7301060" y="1101660"/>
            <a:ext cx="338030" cy="20535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0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Newell Moser</dc:creator>
  <cp:lastModifiedBy>Newell Moser</cp:lastModifiedBy>
  <cp:revision>3</cp:revision>
  <dcterms:created xsi:type="dcterms:W3CDTF">2017-03-05T19:16:52Z</dcterms:created>
  <dcterms:modified xsi:type="dcterms:W3CDTF">2017-03-05T19:37:10Z</dcterms:modified>
</cp:coreProperties>
</file>