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E08A5-871E-C14A-AAF8-F1AB57A7A0F5}" type="datetimeFigureOut">
              <a:rPr lang="en-US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A7AD4-E020-DD41-8AAD-A3A2EFFF78E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Statewide Agricultural Land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7AD4-E020-DD41-8AAD-A3A2EFFF78E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4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5451-5337-ECF3-4209-E5A20B3C1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4D9AB-7233-3BE2-177E-624CECA9E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0CE98-7172-89D1-869D-04789C7D4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60" y="0"/>
            <a:ext cx="8655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1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3D2F-01BE-4CCA-B763-C44CCB2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7" y="304008"/>
            <a:ext cx="8596668" cy="1320800"/>
          </a:xfrm>
        </p:spPr>
        <p:txBody>
          <a:bodyPr/>
          <a:lstStyle/>
          <a:p>
            <a:r>
              <a:rPr lang="en-IN"/>
              <a:t>Yield by season </a:t>
            </a:r>
            <a:br>
              <a:rPr lang="en-IN"/>
            </a:b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45C280-C171-0F4D-7152-6D8EDA1DA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866" y="1275025"/>
            <a:ext cx="8144880" cy="4977427"/>
          </a:xfrm>
        </p:spPr>
      </p:pic>
    </p:spTree>
    <p:extLst>
      <p:ext uri="{BB962C8B-B14F-4D97-AF65-F5344CB8AC3E}">
        <p14:creationId xmlns:p14="http://schemas.microsoft.com/office/powerpoint/2010/main" val="110866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CFA8-A8E6-A785-CDC7-EFA6E26E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202" y="266191"/>
            <a:ext cx="8596668" cy="1233884"/>
          </a:xfrm>
        </p:spPr>
        <p:txBody>
          <a:bodyPr>
            <a:normAutofit fontScale="90000"/>
          </a:bodyPr>
          <a:lstStyle/>
          <a:p>
            <a:r>
              <a:rPr lang="en-IN" i="1"/>
              <a:t>Crop Plantation by Area</a:t>
            </a:r>
            <a:br>
              <a:rPr lang="en-IN" i="1"/>
            </a:br>
            <a:r>
              <a:rPr lang="en-IN" i="1"/>
              <a:t> </a:t>
            </a:r>
            <a:br>
              <a:rPr lang="en-IN" i="1"/>
            </a:br>
            <a:br>
              <a:rPr lang="en-IN" i="1"/>
            </a:br>
            <a:br>
              <a:rPr lang="en-IN" i="1"/>
            </a:br>
            <a:br>
              <a:rPr lang="en-IN" i="1"/>
            </a:br>
            <a:endParaRPr lang="en-US" i="1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583F72-B4AC-C5BE-05B9-EA558B435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622" y="982153"/>
            <a:ext cx="8787482" cy="5357924"/>
          </a:xfrm>
        </p:spPr>
      </p:pic>
    </p:spTree>
    <p:extLst>
      <p:ext uri="{BB962C8B-B14F-4D97-AF65-F5344CB8AC3E}">
        <p14:creationId xmlns:p14="http://schemas.microsoft.com/office/powerpoint/2010/main" val="121639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0CFC-0CF4-796B-BB1B-5237D9DC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944" y="268685"/>
            <a:ext cx="8596668" cy="1320800"/>
          </a:xfrm>
        </p:spPr>
        <p:txBody>
          <a:bodyPr/>
          <a:lstStyle/>
          <a:p>
            <a:r>
              <a:rPr lang="en-IN"/>
              <a:t>Major crops</a:t>
            </a:r>
            <a:br>
              <a:rPr lang="en-IN"/>
            </a:b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2FB978-4454-CE3D-DE67-70E2C17D3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678" y="1125142"/>
            <a:ext cx="8084415" cy="5282886"/>
          </a:xfrm>
        </p:spPr>
      </p:pic>
    </p:spTree>
    <p:extLst>
      <p:ext uri="{BB962C8B-B14F-4D97-AF65-F5344CB8AC3E}">
        <p14:creationId xmlns:p14="http://schemas.microsoft.com/office/powerpoint/2010/main" val="149678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BA0D-B827-FCF3-55E1-BDC95049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151" y="301025"/>
            <a:ext cx="8596668" cy="1320800"/>
          </a:xfrm>
        </p:spPr>
        <p:txBody>
          <a:bodyPr/>
          <a:lstStyle/>
          <a:p>
            <a:r>
              <a:rPr lang="en-IN"/>
              <a:t>Crop (Plantation by count )</a:t>
            </a:r>
            <a:br>
              <a:rPr lang="en-IN"/>
            </a:b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60668A-7BB3-44E5-0450-ACF3D3839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32298"/>
            <a:ext cx="8788136" cy="5175236"/>
          </a:xfrm>
        </p:spPr>
      </p:pic>
    </p:spTree>
    <p:extLst>
      <p:ext uri="{BB962C8B-B14F-4D97-AF65-F5344CB8AC3E}">
        <p14:creationId xmlns:p14="http://schemas.microsoft.com/office/powerpoint/2010/main" val="279399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582C-43A9-1869-B14D-97C1F454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271" y="235522"/>
            <a:ext cx="8596668" cy="1320800"/>
          </a:xfrm>
        </p:spPr>
        <p:txBody>
          <a:bodyPr/>
          <a:lstStyle/>
          <a:p>
            <a:r>
              <a:rPr lang="en-IN"/>
              <a:t>Season wise production 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5280F4-62B6-EA67-5156-5594A7C96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73" y="1125142"/>
            <a:ext cx="8898871" cy="5265165"/>
          </a:xfrm>
        </p:spPr>
      </p:pic>
    </p:spTree>
    <p:extLst>
      <p:ext uri="{BB962C8B-B14F-4D97-AF65-F5344CB8AC3E}">
        <p14:creationId xmlns:p14="http://schemas.microsoft.com/office/powerpoint/2010/main" val="256849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27B5-3B5E-3370-A7D0-745D1146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53" y="142876"/>
            <a:ext cx="8596668" cy="1662509"/>
          </a:xfrm>
        </p:spPr>
        <p:txBody>
          <a:bodyPr/>
          <a:lstStyle/>
          <a:p>
            <a:r>
              <a:rPr lang="en-IN"/>
              <a:t>Season Based Cultivation area 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A0EF71-5448-6E96-2A2F-E204B31D8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90" y="1178718"/>
            <a:ext cx="9184006" cy="5293559"/>
          </a:xfrm>
        </p:spPr>
      </p:pic>
    </p:spTree>
    <p:extLst>
      <p:ext uri="{BB962C8B-B14F-4D97-AF65-F5344CB8AC3E}">
        <p14:creationId xmlns:p14="http://schemas.microsoft.com/office/powerpoint/2010/main" val="1335005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0FA1-1E7D-8B68-4D73-F262ABC8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188" y="2939058"/>
            <a:ext cx="10287000" cy="2622947"/>
          </a:xfrm>
        </p:spPr>
        <p:txBody>
          <a:bodyPr>
            <a:normAutofit/>
          </a:bodyPr>
          <a:lstStyle/>
          <a:p>
            <a:r>
              <a:rPr lang="en-IN" sz="6600" b="1"/>
              <a:t>DASHBOARD</a:t>
            </a:r>
            <a:endParaRPr lang="en-US" sz="6600" b="1"/>
          </a:p>
        </p:txBody>
      </p:sp>
    </p:spTree>
    <p:extLst>
      <p:ext uri="{BB962C8B-B14F-4D97-AF65-F5344CB8AC3E}">
        <p14:creationId xmlns:p14="http://schemas.microsoft.com/office/powerpoint/2010/main" val="3897897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4A75-8E40-DA1C-965A-67296090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072" y="377428"/>
            <a:ext cx="8596668" cy="1320800"/>
          </a:xfrm>
        </p:spPr>
        <p:txBody>
          <a:bodyPr/>
          <a:lstStyle/>
          <a:p>
            <a:r>
              <a:rPr lang="en-IN"/>
              <a:t>Dashboard 1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763E20-FB9E-9EC2-C84C-5F35329F4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104" y="1501775"/>
            <a:ext cx="5724302" cy="5151872"/>
          </a:xfrm>
        </p:spPr>
      </p:pic>
    </p:spTree>
    <p:extLst>
      <p:ext uri="{BB962C8B-B14F-4D97-AF65-F5344CB8AC3E}">
        <p14:creationId xmlns:p14="http://schemas.microsoft.com/office/powerpoint/2010/main" val="3393234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14B3-17F0-1134-28FB-70A273D6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068" y="259499"/>
            <a:ext cx="8596668" cy="1320800"/>
          </a:xfrm>
        </p:spPr>
        <p:txBody>
          <a:bodyPr/>
          <a:lstStyle/>
          <a:p>
            <a:r>
              <a:rPr lang="en-IN"/>
              <a:t>Dashboard 2 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95742F-8959-AA5A-BAC5-4B8ACC219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688" y="1209277"/>
            <a:ext cx="6904343" cy="5389224"/>
          </a:xfrm>
        </p:spPr>
      </p:pic>
    </p:spTree>
    <p:extLst>
      <p:ext uri="{BB962C8B-B14F-4D97-AF65-F5344CB8AC3E}">
        <p14:creationId xmlns:p14="http://schemas.microsoft.com/office/powerpoint/2010/main" val="2944195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37FB-C546-B73A-71A4-DE9CE011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285751"/>
            <a:ext cx="8596668" cy="1591072"/>
          </a:xfrm>
        </p:spPr>
        <p:txBody>
          <a:bodyPr/>
          <a:lstStyle/>
          <a:p>
            <a:r>
              <a:rPr lang="en-IN"/>
              <a:t>Dashboard 3 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C1D43B-F194-7CA3-8C97-7A4043AEC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439" y="1446212"/>
            <a:ext cx="6602408" cy="5126037"/>
          </a:xfrm>
        </p:spPr>
      </p:pic>
    </p:spTree>
    <p:extLst>
      <p:ext uri="{BB962C8B-B14F-4D97-AF65-F5344CB8AC3E}">
        <p14:creationId xmlns:p14="http://schemas.microsoft.com/office/powerpoint/2010/main" val="369289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D432-37C9-CFEE-C7EB-26E4A094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3A42B9-E0AD-B428-9965-3E8F7F845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0"/>
            <a:ext cx="8757401" cy="6858000"/>
          </a:xfrm>
        </p:spPr>
      </p:pic>
    </p:spTree>
    <p:extLst>
      <p:ext uri="{BB962C8B-B14F-4D97-AF65-F5344CB8AC3E}">
        <p14:creationId xmlns:p14="http://schemas.microsoft.com/office/powerpoint/2010/main" val="711535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36C5-C076-448A-E0AB-FE192DC9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241" y="2339776"/>
            <a:ext cx="9788260" cy="3071416"/>
          </a:xfrm>
        </p:spPr>
        <p:txBody>
          <a:bodyPr>
            <a:normAutofit/>
          </a:bodyPr>
          <a:lstStyle/>
          <a:p>
            <a:r>
              <a:rPr lang="en-IN" sz="8000"/>
              <a:t>STORY 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3500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3E44-CBFC-258C-F815-F3403B08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Insights into India‘s agricultural cultivation 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B81586-C39E-92F4-18F1-F31843EDD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361" y="1499791"/>
            <a:ext cx="5477013" cy="5162067"/>
          </a:xfrm>
        </p:spPr>
      </p:pic>
    </p:spTree>
    <p:extLst>
      <p:ext uri="{BB962C8B-B14F-4D97-AF65-F5344CB8AC3E}">
        <p14:creationId xmlns:p14="http://schemas.microsoft.com/office/powerpoint/2010/main" val="3587838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7211-3C63-E183-D99F-820AA292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Insights into India’s agricultural cultivation 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CE9D15-5218-F3B9-CA84-7C33363D7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199" y="1408112"/>
            <a:ext cx="5523843" cy="5235575"/>
          </a:xfrm>
        </p:spPr>
      </p:pic>
    </p:spTree>
    <p:extLst>
      <p:ext uri="{BB962C8B-B14F-4D97-AF65-F5344CB8AC3E}">
        <p14:creationId xmlns:p14="http://schemas.microsoft.com/office/powerpoint/2010/main" val="33429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F930-4E3B-DFAE-BC15-0020E531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Insights into India’s agricultural cultivation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DCF36C-0C5F-304D-6D02-B73B17D79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119" y="1573212"/>
            <a:ext cx="5447098" cy="4927600"/>
          </a:xfrm>
        </p:spPr>
      </p:pic>
    </p:spTree>
    <p:extLst>
      <p:ext uri="{BB962C8B-B14F-4D97-AF65-F5344CB8AC3E}">
        <p14:creationId xmlns:p14="http://schemas.microsoft.com/office/powerpoint/2010/main" val="2486394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1531-75C0-C8D5-F376-A14BF981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18" y="431006"/>
            <a:ext cx="8596668" cy="1320800"/>
          </a:xfrm>
        </p:spPr>
        <p:txBody>
          <a:bodyPr/>
          <a:lstStyle/>
          <a:p>
            <a:r>
              <a:rPr lang="en-IN"/>
              <a:t>Insights into India’s agricultural cultivation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79B5E0-1719-4E46-4819-0D15F1F5D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432" y="1517252"/>
            <a:ext cx="5394240" cy="5126441"/>
          </a:xfrm>
        </p:spPr>
      </p:pic>
    </p:spTree>
    <p:extLst>
      <p:ext uri="{BB962C8B-B14F-4D97-AF65-F5344CB8AC3E}">
        <p14:creationId xmlns:p14="http://schemas.microsoft.com/office/powerpoint/2010/main" val="4294465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F426-A387-2F3B-1B02-6C31CE7D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9670"/>
            <a:ext cx="8596668" cy="1320800"/>
          </a:xfrm>
        </p:spPr>
        <p:txBody>
          <a:bodyPr/>
          <a:lstStyle/>
          <a:p>
            <a:r>
              <a:rPr lang="en-IN"/>
              <a:t>Insights into India’s agricultural cultivation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CF09D7-600A-3561-5B19-B3262F016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267" y="1356518"/>
            <a:ext cx="5779019" cy="5281812"/>
          </a:xfrm>
        </p:spPr>
      </p:pic>
    </p:spTree>
    <p:extLst>
      <p:ext uri="{BB962C8B-B14F-4D97-AF65-F5344CB8AC3E}">
        <p14:creationId xmlns:p14="http://schemas.microsoft.com/office/powerpoint/2010/main" val="460649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EB69-F529-EA62-FE8B-B5A62DCE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653" y="280988"/>
            <a:ext cx="8596668" cy="1320800"/>
          </a:xfrm>
        </p:spPr>
        <p:txBody>
          <a:bodyPr/>
          <a:lstStyle/>
          <a:p>
            <a:r>
              <a:rPr lang="en-IN"/>
              <a:t>Insights into Indian’s agricultural cultivation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1C5C60-8BBE-CA5C-C864-221B2DB6D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679" y="1270000"/>
            <a:ext cx="5292040" cy="5307012"/>
          </a:xfrm>
        </p:spPr>
      </p:pic>
    </p:spTree>
    <p:extLst>
      <p:ext uri="{BB962C8B-B14F-4D97-AF65-F5344CB8AC3E}">
        <p14:creationId xmlns:p14="http://schemas.microsoft.com/office/powerpoint/2010/main" val="767495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4CA8-B031-7648-B409-D2C4DAB50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71" y="244711"/>
            <a:ext cx="8596668" cy="1320800"/>
          </a:xfrm>
        </p:spPr>
        <p:txBody>
          <a:bodyPr/>
          <a:lstStyle/>
          <a:p>
            <a:r>
              <a:rPr lang="en-IN"/>
              <a:t>Insights into India’s agricultural cultivation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41B262-A5BB-12A5-3C17-F04F078A3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102" y="1318816"/>
            <a:ext cx="5489696" cy="5294473"/>
          </a:xfrm>
        </p:spPr>
      </p:pic>
    </p:spTree>
    <p:extLst>
      <p:ext uri="{BB962C8B-B14F-4D97-AF65-F5344CB8AC3E}">
        <p14:creationId xmlns:p14="http://schemas.microsoft.com/office/powerpoint/2010/main" val="2328953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AED2-4327-247D-CB06-E07CAD73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94" y="140891"/>
            <a:ext cx="8596668" cy="1320800"/>
          </a:xfrm>
        </p:spPr>
        <p:txBody>
          <a:bodyPr/>
          <a:lstStyle/>
          <a:p>
            <a:r>
              <a:rPr lang="en-IN"/>
              <a:t>Insights into India’s agricultural cultivation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7EF0BE-7591-D1B4-EE2C-0193C59BB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475" y="1068784"/>
            <a:ext cx="5684112" cy="5396310"/>
          </a:xfrm>
        </p:spPr>
      </p:pic>
    </p:spTree>
    <p:extLst>
      <p:ext uri="{BB962C8B-B14F-4D97-AF65-F5344CB8AC3E}">
        <p14:creationId xmlns:p14="http://schemas.microsoft.com/office/powerpoint/2010/main" val="4276515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C19C-4A8E-9AD1-F1BF-A687CC633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522" y="2625326"/>
            <a:ext cx="8270213" cy="2196703"/>
          </a:xfrm>
        </p:spPr>
        <p:txBody>
          <a:bodyPr>
            <a:normAutofit/>
          </a:bodyPr>
          <a:lstStyle/>
          <a:p>
            <a:r>
              <a:rPr lang="en-IN" sz="7200"/>
              <a:t>PUBLISHING 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153324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0A6376-2A3F-2FA9-2274-084DECBA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4" y="0"/>
            <a:ext cx="9308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47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0417A2-84A3-EF1D-9E09-356A93074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63" y="1080492"/>
            <a:ext cx="9649670" cy="4697015"/>
          </a:xfrm>
        </p:spPr>
      </p:pic>
    </p:spTree>
    <p:extLst>
      <p:ext uri="{BB962C8B-B14F-4D97-AF65-F5344CB8AC3E}">
        <p14:creationId xmlns:p14="http://schemas.microsoft.com/office/powerpoint/2010/main" val="1355574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9077C3-FA40-3614-8645-D31885FA6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035" y="535383"/>
            <a:ext cx="8753707" cy="5483225"/>
          </a:xfrm>
        </p:spPr>
      </p:pic>
    </p:spTree>
    <p:extLst>
      <p:ext uri="{BB962C8B-B14F-4D97-AF65-F5344CB8AC3E}">
        <p14:creationId xmlns:p14="http://schemas.microsoft.com/office/powerpoint/2010/main" val="3233868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83F9D6-4CD7-81EB-A732-725EF5664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470" y="553244"/>
            <a:ext cx="8399377" cy="5179616"/>
          </a:xfrm>
        </p:spPr>
      </p:pic>
    </p:spTree>
    <p:extLst>
      <p:ext uri="{BB962C8B-B14F-4D97-AF65-F5344CB8AC3E}">
        <p14:creationId xmlns:p14="http://schemas.microsoft.com/office/powerpoint/2010/main" val="1097720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EB2B7B-0D6D-9622-CCA0-2625B5858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737" y="553245"/>
            <a:ext cx="8742509" cy="5233193"/>
          </a:xfrm>
        </p:spPr>
      </p:pic>
    </p:spTree>
    <p:extLst>
      <p:ext uri="{BB962C8B-B14F-4D97-AF65-F5344CB8AC3E}">
        <p14:creationId xmlns:p14="http://schemas.microsoft.com/office/powerpoint/2010/main" val="1781578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4700C8-6C9B-DE6A-75A9-E2C0ABEB9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28" y="491082"/>
            <a:ext cx="9126142" cy="5348934"/>
          </a:xfrm>
        </p:spPr>
      </p:pic>
    </p:spTree>
    <p:extLst>
      <p:ext uri="{BB962C8B-B14F-4D97-AF65-F5344CB8AC3E}">
        <p14:creationId xmlns:p14="http://schemas.microsoft.com/office/powerpoint/2010/main" val="1711578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0C5289-B062-C02B-4CCD-2614D261D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067" y="535385"/>
            <a:ext cx="9028512" cy="5429647"/>
          </a:xfrm>
        </p:spPr>
      </p:pic>
    </p:spTree>
    <p:extLst>
      <p:ext uri="{BB962C8B-B14F-4D97-AF65-F5344CB8AC3E}">
        <p14:creationId xmlns:p14="http://schemas.microsoft.com/office/powerpoint/2010/main" val="2743744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72B8-9DB2-65BD-2A6E-72BC85E1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069" y="2678907"/>
            <a:ext cx="8596668" cy="3750468"/>
          </a:xfrm>
        </p:spPr>
        <p:txBody>
          <a:bodyPr>
            <a:normAutofit/>
          </a:bodyPr>
          <a:lstStyle/>
          <a:p>
            <a:r>
              <a:rPr lang="en-IN" sz="8800"/>
              <a:t>THANK YOU 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262004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4E5905-C71F-C2C4-1CCC-E7F796F8F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588" y="1"/>
            <a:ext cx="8420743" cy="6857999"/>
          </a:xfrm>
        </p:spPr>
      </p:pic>
    </p:spTree>
    <p:extLst>
      <p:ext uri="{BB962C8B-B14F-4D97-AF65-F5344CB8AC3E}">
        <p14:creationId xmlns:p14="http://schemas.microsoft.com/office/powerpoint/2010/main" val="375039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B2E460-9D73-8406-0553-FAAE348D2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26" y="359833"/>
            <a:ext cx="6377490" cy="613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4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069C07-766F-B3C3-95A9-32388842A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27" y="41590"/>
            <a:ext cx="4764869" cy="681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6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43D073-3149-097E-5D63-B074991D3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805" y="191391"/>
            <a:ext cx="7095299" cy="6523734"/>
          </a:xfrm>
        </p:spPr>
      </p:pic>
    </p:spTree>
    <p:extLst>
      <p:ext uri="{BB962C8B-B14F-4D97-AF65-F5344CB8AC3E}">
        <p14:creationId xmlns:p14="http://schemas.microsoft.com/office/powerpoint/2010/main" val="22415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983-25C2-4066-0F11-E0D19171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450" y="417591"/>
            <a:ext cx="7175665" cy="435957"/>
          </a:xfrm>
        </p:spPr>
        <p:txBody>
          <a:bodyPr>
            <a:normAutofit fontScale="90000"/>
          </a:bodyPr>
          <a:lstStyle/>
          <a:p>
            <a:r>
              <a:rPr lang="en-IN"/>
              <a:t>Statewide Agricultural Land</a:t>
            </a:r>
            <a:br>
              <a:rPr lang="en-IN"/>
            </a:b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1B8A-AE38-20F9-838B-CA0642F93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2637" y="1159895"/>
            <a:ext cx="7175665" cy="5481412"/>
          </a:xfrm>
        </p:spPr>
      </p:pic>
    </p:spTree>
    <p:extLst>
      <p:ext uri="{BB962C8B-B14F-4D97-AF65-F5344CB8AC3E}">
        <p14:creationId xmlns:p14="http://schemas.microsoft.com/office/powerpoint/2010/main" val="125785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9A71-ABB1-43A6-F6DC-E0ED527B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109" y="295554"/>
            <a:ext cx="9304734" cy="1276071"/>
          </a:xfrm>
        </p:spPr>
        <p:txBody>
          <a:bodyPr/>
          <a:lstStyle/>
          <a:p>
            <a:r>
              <a:rPr lang="en-IN"/>
              <a:t>Area Vs Production</a:t>
            </a:r>
            <a:br>
              <a:rPr lang="en-IN"/>
            </a:b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F92FCB-95FB-FFC8-349B-4B34C71AF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-2819" b="21372"/>
          <a:stretch/>
        </p:blipFill>
        <p:spPr>
          <a:xfrm>
            <a:off x="537298" y="1385928"/>
            <a:ext cx="8588844" cy="4944345"/>
          </a:xfrm>
        </p:spPr>
      </p:pic>
    </p:spTree>
    <p:extLst>
      <p:ext uri="{BB962C8B-B14F-4D97-AF65-F5344CB8AC3E}">
        <p14:creationId xmlns:p14="http://schemas.microsoft.com/office/powerpoint/2010/main" val="7314529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Statewide Agricultural Land </vt:lpstr>
      <vt:lpstr>Area Vs Production </vt:lpstr>
      <vt:lpstr>Yield by season  </vt:lpstr>
      <vt:lpstr>Crop Plantation by Area      </vt:lpstr>
      <vt:lpstr>Major crops </vt:lpstr>
      <vt:lpstr>Crop (Plantation by count ) </vt:lpstr>
      <vt:lpstr>Season wise production </vt:lpstr>
      <vt:lpstr>Season Based Cultivation area </vt:lpstr>
      <vt:lpstr>DASHBOARD</vt:lpstr>
      <vt:lpstr>Dashboard 1</vt:lpstr>
      <vt:lpstr>Dashboard 2 </vt:lpstr>
      <vt:lpstr>Dashboard 3 </vt:lpstr>
      <vt:lpstr>STORY </vt:lpstr>
      <vt:lpstr>Insights into India‘s agricultural cultivation </vt:lpstr>
      <vt:lpstr>Insights into India’s agricultural cultivation </vt:lpstr>
      <vt:lpstr>Insights into India’s agricultural cultivation</vt:lpstr>
      <vt:lpstr>Insights into India’s agricultural cultivation</vt:lpstr>
      <vt:lpstr>Insights into India’s agricultural cultivation</vt:lpstr>
      <vt:lpstr>Insights into Indian’s agricultural cultivation</vt:lpstr>
      <vt:lpstr>Insights into India’s agricultural cultivation</vt:lpstr>
      <vt:lpstr>Insights into India’s agricultural cultivation</vt:lpstr>
      <vt:lpstr>PUBLISHING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jswathi072@gmail.com</dc:creator>
  <cp:lastModifiedBy>jswathi072@gmail.com</cp:lastModifiedBy>
  <cp:revision>5</cp:revision>
  <dcterms:created xsi:type="dcterms:W3CDTF">2023-10-16T03:52:14Z</dcterms:created>
  <dcterms:modified xsi:type="dcterms:W3CDTF">2023-10-16T05:33:55Z</dcterms:modified>
</cp:coreProperties>
</file>