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4C24-424D-8B9A-13B3-E9EA9DFA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8D738-1130-F819-95F8-6B8F1D19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2963-3382-B0CA-5E21-675B1AC4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5FA8-25E7-CDF2-6B25-7F6E94B0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5B7-FD62-1955-A735-F3D00110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319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446E-11D0-5FBE-6AD4-579D8BF3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4199A-926B-6DE1-2790-90B87F59C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7A55-E1DF-82D2-1BB0-E163EA87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E78-7A2F-7AA7-BABD-C9E7961C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CB22-D873-966A-69B0-845A5F68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606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33735-7A80-29EB-BEE7-EF09AFA7A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6858-5074-CA55-5525-26658061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1CF1-77D2-880C-1E86-6B9E31B7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BA48-90C1-065F-4027-E3A05F6A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E15D-0799-7E22-A28B-A811545F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1305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0D2-8C62-2633-9A7D-D79D8F10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E436-F639-0F1F-FD7E-B412F292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B3F1-CEF1-29A9-5139-E5DF9A82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E987-C782-F2D6-9002-9EE06A9B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A673-D107-549E-EBB4-44E44209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9179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0936-C57D-DBEB-F515-08E08CB5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4E51-449F-559D-20F0-DFDC906C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D9A8-8B1A-A089-C886-F0F69A21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7651-B57B-0C34-6E0D-9129635E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A7E8-9E76-53B6-A83D-FA32E3A5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119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8D2-3EFC-9D8C-B02C-F7776EBA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C013-1557-E13E-01C1-9A950D06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64CE4-3040-964F-E1B4-36587B2E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0AF2-A947-1C8D-B8AC-9B647C6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79DD-333E-FE6A-CB8A-CD89A4D5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7453E-DC34-94B4-1A1E-907ECDA0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41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2B61-0477-5298-BF24-CCA61F2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F0EF5-0107-3E1F-2232-2D674FA97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B646B-15DD-ADF2-0DDE-077F68E2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432DF-5CD6-A4BE-1023-0C8190589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00D4-98EF-CCC6-F9B6-BDE17B3D0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CFAF-61DA-E875-464F-0361D673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1C3BF-8214-55E1-3F16-FF99DD4F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CB1B2-6111-0D1C-21F6-168E2C62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717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CA6E-59D9-8EA8-4AD4-9CCFD4BA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0C3A-DF7D-5A27-0845-C8A1CC31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C147D-48F1-D0D1-7283-9D64267F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D2A7E-8154-EBC5-C928-82C284F7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066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4661D-9056-2B1E-ED1B-EF2DF4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10AD7-689E-BB6F-62D1-2559EA34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7216E-4BDC-A0EB-E781-FEA92AA8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79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D7FB-68EC-628D-B1EF-F457AEA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9345-8A32-A074-569E-4011AA61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2E7E3-31C8-7EA9-D2CD-F12CC697D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20248-BEB1-6301-06BB-254E1C68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654E0-700A-B27F-C287-BB5C64DD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E245-AA25-112F-D3F4-5DDA5E7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834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2940-D60A-3F7F-3289-AA420C67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31AF0-D4F2-32E8-0192-B615AC97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C3AC-6447-25E1-C4E9-B88DE3AC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29733-653C-34DF-9253-7E5BD3B1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77D72-9821-F718-EAB0-E2C2246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C84FF-61F2-68B2-0182-19CF7B8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546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1C53D-D07C-9CC9-A80A-EB58D793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FBD9B-B994-1F0F-3070-080A3827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BD76-1399-05C2-06E1-424AA4DA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C15E-DD31-044B-8148-3B98898591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9B36-DCD7-0988-C409-1F75A9B5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6305-290F-F05C-64A5-5A7BF5D24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D371-7CC2-474E-8200-6A3BD0B72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C4B5-738D-3347-8480-45B26772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89331" cy="100965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Political </a:t>
            </a:r>
            <a:r>
              <a:rPr lang="en-US" sz="2400" b="1" dirty="0" err="1">
                <a:solidFill>
                  <a:srgbClr val="002060"/>
                </a:solidFill>
              </a:rPr>
              <a:t>juggernauts:A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Quantative</a:t>
            </a:r>
            <a:r>
              <a:rPr lang="en-US" sz="2400" b="1" dirty="0">
                <a:solidFill>
                  <a:srgbClr val="002060"/>
                </a:solidFill>
              </a:rPr>
              <a:t> Analysis of Candidates In The 2019 </a:t>
            </a:r>
            <a:r>
              <a:rPr lang="en-US" sz="2400" b="1" dirty="0" err="1">
                <a:solidFill>
                  <a:srgbClr val="002060"/>
                </a:solidFill>
              </a:rPr>
              <a:t>Lok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Shabha</a:t>
            </a:r>
            <a:r>
              <a:rPr lang="en-US" sz="2400" b="1" dirty="0">
                <a:solidFill>
                  <a:srgbClr val="002060"/>
                </a:solidFill>
              </a:rPr>
              <a:t>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D12B-F579-AFC8-E8E7-43D532A5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1"/>
            <a:ext cx="10515600" cy="6054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dirty="0"/>
              <a:t>Team leader:</a:t>
            </a:r>
          </a:p>
          <a:p>
            <a:pPr marL="0" indent="0">
              <a:buNone/>
            </a:pPr>
            <a:r>
              <a:rPr lang="en-US" dirty="0"/>
              <a:t>                                       </a:t>
            </a:r>
            <a:r>
              <a:rPr lang="en-US" dirty="0" err="1"/>
              <a:t>Prabakaran.R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      Team Members:</a:t>
            </a:r>
          </a:p>
          <a:p>
            <a:pPr marL="0" indent="0">
              <a:buNone/>
            </a:pPr>
            <a:r>
              <a:rPr lang="en-US" b="1" dirty="0"/>
              <a:t>                                   </a:t>
            </a:r>
            <a:r>
              <a:rPr lang="en-US" dirty="0"/>
              <a:t>     </a:t>
            </a:r>
            <a:r>
              <a:rPr lang="en-US" dirty="0" err="1"/>
              <a:t>Prithivraj.M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              Sai </a:t>
            </a:r>
            <a:r>
              <a:rPr lang="en-US" dirty="0" err="1"/>
              <a:t>Kumar.M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Ragu.S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</a:t>
            </a:r>
          </a:p>
          <a:p>
            <a:pPr marL="0" indent="0">
              <a:buNone/>
            </a:pPr>
            <a:r>
              <a:rPr lang="en-US" b="1" dirty="0"/>
              <a:t>                                     Our Mentor:</a:t>
            </a:r>
          </a:p>
          <a:p>
            <a:pPr marL="0" indent="0">
              <a:buNone/>
            </a:pPr>
            <a:r>
              <a:rPr lang="en-US" b="1" dirty="0"/>
              <a:t>                                 </a:t>
            </a:r>
            <a:r>
              <a:rPr lang="en-US" dirty="0" err="1"/>
              <a:t>Dr.N.Manimegalai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College Name:</a:t>
            </a:r>
            <a:r>
              <a:rPr lang="en-US" dirty="0"/>
              <a:t> Government Arts College for Men Krishnagiri-635001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b="1" dirty="0" err="1"/>
              <a:t>Department:</a:t>
            </a:r>
            <a:r>
              <a:rPr lang="en-US" dirty="0" err="1"/>
              <a:t>III</a:t>
            </a:r>
            <a:r>
              <a:rPr lang="en-US" dirty="0"/>
              <a:t> B Sc., Mathematics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52949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1F30-0B2F-1B9E-2E36-6A8CBE0D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2" y="0"/>
            <a:ext cx="10322719" cy="1690688"/>
          </a:xfrm>
        </p:spPr>
        <p:txBody>
          <a:bodyPr/>
          <a:lstStyle/>
          <a:p>
            <a:r>
              <a:rPr lang="en-US" b="1" dirty="0"/>
              <a:t>Sheet 6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0863F7-6666-9D57-C2A2-C416447C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3482181"/>
            <a:ext cx="2867025" cy="1038225"/>
          </a:xfrm>
        </p:spPr>
      </p:pic>
    </p:spTree>
    <p:extLst>
      <p:ext uri="{BB962C8B-B14F-4D97-AF65-F5344CB8AC3E}">
        <p14:creationId xmlns:p14="http://schemas.microsoft.com/office/powerpoint/2010/main" val="96661675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B626F-656F-CA60-6EDB-7240FFDD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C5C1E9-F749-46CA-D715-31D2D396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553619"/>
            <a:ext cx="1247775" cy="895350"/>
          </a:xfrm>
        </p:spPr>
      </p:pic>
    </p:spTree>
    <p:extLst>
      <p:ext uri="{BB962C8B-B14F-4D97-AF65-F5344CB8AC3E}">
        <p14:creationId xmlns:p14="http://schemas.microsoft.com/office/powerpoint/2010/main" val="365276105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18FB4-EC73-3A4E-19F9-D6F7F370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583D0F-615E-0876-45C6-01A6876B9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3382169"/>
            <a:ext cx="2924175" cy="1238250"/>
          </a:xfrm>
        </p:spPr>
      </p:pic>
    </p:spTree>
    <p:extLst>
      <p:ext uri="{BB962C8B-B14F-4D97-AF65-F5344CB8AC3E}">
        <p14:creationId xmlns:p14="http://schemas.microsoft.com/office/powerpoint/2010/main" val="9730352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E148-3C64-2B22-C38C-5B631EED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2"/>
            <a:ext cx="10515600" cy="1325563"/>
          </a:xfrm>
        </p:spPr>
        <p:txBody>
          <a:bodyPr/>
          <a:lstStyle/>
          <a:p>
            <a:r>
              <a:rPr lang="en-US" b="1" dirty="0"/>
              <a:t>Sheet 12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13559-0FED-96A0-B22C-226C7244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3720306"/>
            <a:ext cx="2609850" cy="561975"/>
          </a:xfrm>
        </p:spPr>
      </p:pic>
    </p:spTree>
    <p:extLst>
      <p:ext uri="{BB962C8B-B14F-4D97-AF65-F5344CB8AC3E}">
        <p14:creationId xmlns:p14="http://schemas.microsoft.com/office/powerpoint/2010/main" val="390873356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305F-385B-BB01-6590-A97EEAF8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9" y="0"/>
            <a:ext cx="10515600" cy="1325563"/>
          </a:xfrm>
        </p:spPr>
        <p:txBody>
          <a:bodyPr/>
          <a:lstStyle/>
          <a:p>
            <a:r>
              <a:rPr lang="en-US" b="1" dirty="0"/>
              <a:t>Sheet 13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21D7E-E1EF-AA8B-D377-71969DCF8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534569"/>
            <a:ext cx="2552700" cy="933450"/>
          </a:xfrm>
        </p:spPr>
      </p:pic>
    </p:spTree>
    <p:extLst>
      <p:ext uri="{BB962C8B-B14F-4D97-AF65-F5344CB8AC3E}">
        <p14:creationId xmlns:p14="http://schemas.microsoft.com/office/powerpoint/2010/main" val="363627245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6ED5-55E3-23F4-E20F-42DF5925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228A1-B141-073D-DE5F-3FB5D0D9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034506"/>
            <a:ext cx="2552700" cy="1933575"/>
          </a:xfrm>
        </p:spPr>
      </p:pic>
    </p:spTree>
    <p:extLst>
      <p:ext uri="{BB962C8B-B14F-4D97-AF65-F5344CB8AC3E}">
        <p14:creationId xmlns:p14="http://schemas.microsoft.com/office/powerpoint/2010/main" val="5681645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EC9-CBC1-6402-7D0A-91D0F1F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504103-B448-871D-BCE7-143380D51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63" y="1825625"/>
            <a:ext cx="4635473" cy="4351338"/>
          </a:xfrm>
        </p:spPr>
      </p:pic>
    </p:spTree>
    <p:extLst>
      <p:ext uri="{BB962C8B-B14F-4D97-AF65-F5344CB8AC3E}">
        <p14:creationId xmlns:p14="http://schemas.microsoft.com/office/powerpoint/2010/main" val="345122305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B767-4520-06FC-E585-C2737FF0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2F0257-2A54-9C0A-722C-6084CD8E8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13" y="1825625"/>
            <a:ext cx="5112374" cy="4351338"/>
          </a:xfrm>
        </p:spPr>
      </p:pic>
    </p:spTree>
    <p:extLst>
      <p:ext uri="{BB962C8B-B14F-4D97-AF65-F5344CB8AC3E}">
        <p14:creationId xmlns:p14="http://schemas.microsoft.com/office/powerpoint/2010/main" val="184032235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44FE-2F68-B5F2-E4AB-15011A16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8FF16-3C4B-EFFE-F096-1E48D2D2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14" y="1825625"/>
            <a:ext cx="5354771" cy="4351338"/>
          </a:xfrm>
        </p:spPr>
      </p:pic>
    </p:spTree>
    <p:extLst>
      <p:ext uri="{BB962C8B-B14F-4D97-AF65-F5344CB8AC3E}">
        <p14:creationId xmlns:p14="http://schemas.microsoft.com/office/powerpoint/2010/main" val="173864986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1137-A265-0073-0410-643B5CC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Story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17C03E-F9BF-9E08-4C77-2DCDC0CB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232171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E6B20-A2E4-E375-B30B-D33356D7D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8" y="1810543"/>
            <a:ext cx="2481263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72DD4-06A7-3ABE-8FF5-6663CED44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027906"/>
            <a:ext cx="54387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503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F897-7C75-CCC0-9D88-E815869B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81" y="174409"/>
            <a:ext cx="4207073" cy="947538"/>
          </a:xfrm>
        </p:spPr>
        <p:txBody>
          <a:bodyPr/>
          <a:lstStyle/>
          <a:p>
            <a:r>
              <a:rPr lang="en-US" b="1" dirty="0" err="1"/>
              <a:t>Emphaty</a:t>
            </a:r>
            <a:r>
              <a:rPr lang="en-US" b="1" dirty="0"/>
              <a:t>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6B073-D7A9-EF76-9891-800D7022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268016"/>
            <a:ext cx="8768953" cy="4908947"/>
          </a:xfrm>
        </p:spPr>
      </p:pic>
    </p:spTree>
    <p:extLst>
      <p:ext uri="{BB962C8B-B14F-4D97-AF65-F5344CB8AC3E}">
        <p14:creationId xmlns:p14="http://schemas.microsoft.com/office/powerpoint/2010/main" val="302622444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5C90-1552-7AC9-AC46-1F4FED92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594" y="-242094"/>
            <a:ext cx="6502003" cy="1188641"/>
          </a:xfrm>
        </p:spPr>
        <p:txBody>
          <a:bodyPr/>
          <a:lstStyle/>
          <a:p>
            <a:r>
              <a:rPr lang="en-US" b="1" dirty="0"/>
              <a:t>Brainstorming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DD922B-5A09-AE18-25CF-F198B806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46547"/>
            <a:ext cx="10573941" cy="5429250"/>
          </a:xfrm>
        </p:spPr>
      </p:pic>
    </p:spTree>
    <p:extLst>
      <p:ext uri="{BB962C8B-B14F-4D97-AF65-F5344CB8AC3E}">
        <p14:creationId xmlns:p14="http://schemas.microsoft.com/office/powerpoint/2010/main" val="3266973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97D8-64FB-104F-EEEB-63E2DEAF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47" y="131365"/>
            <a:ext cx="5644753" cy="1099344"/>
          </a:xfrm>
        </p:spPr>
        <p:txBody>
          <a:bodyPr/>
          <a:lstStyle/>
          <a:p>
            <a:r>
              <a:rPr lang="en-US" b="1" dirty="0"/>
              <a:t>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1456D-114C-1923-4607-28EABED4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96" y="1825625"/>
            <a:ext cx="7858808" cy="4351338"/>
          </a:xfrm>
        </p:spPr>
      </p:pic>
    </p:spTree>
    <p:extLst>
      <p:ext uri="{BB962C8B-B14F-4D97-AF65-F5344CB8AC3E}">
        <p14:creationId xmlns:p14="http://schemas.microsoft.com/office/powerpoint/2010/main" val="323758158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DAF54A-A621-4689-79F1-C46EB5D6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39107"/>
          </a:xfrm>
        </p:spPr>
        <p:txBody>
          <a:bodyPr/>
          <a:lstStyle/>
          <a:p>
            <a:r>
              <a:rPr lang="en-US" b="1" dirty="0"/>
              <a:t>Sheet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4D20F-192D-B422-5DB1-67E8EE73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79" y="1825625"/>
            <a:ext cx="3003641" cy="4351338"/>
          </a:xfrm>
        </p:spPr>
      </p:pic>
    </p:spTree>
    <p:extLst>
      <p:ext uri="{BB962C8B-B14F-4D97-AF65-F5344CB8AC3E}">
        <p14:creationId xmlns:p14="http://schemas.microsoft.com/office/powerpoint/2010/main" val="26012805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F69-FFD2-78E8-2036-90314792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7CCC3A-B7B4-22CD-269F-26A037EF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60" y="1825625"/>
            <a:ext cx="2960280" cy="4351338"/>
          </a:xfrm>
        </p:spPr>
      </p:pic>
    </p:spTree>
    <p:extLst>
      <p:ext uri="{BB962C8B-B14F-4D97-AF65-F5344CB8AC3E}">
        <p14:creationId xmlns:p14="http://schemas.microsoft.com/office/powerpoint/2010/main" val="5043757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44B1-F47E-363E-FAEF-197968A7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61579"/>
            <a:ext cx="10515600" cy="1325563"/>
          </a:xfrm>
        </p:spPr>
        <p:txBody>
          <a:bodyPr/>
          <a:lstStyle/>
          <a:p>
            <a:r>
              <a:rPr lang="en-US" b="1" dirty="0"/>
              <a:t>Sheet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53012-5ACD-4C7C-0E56-318425FAC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005806"/>
            <a:ext cx="3543300" cy="3990975"/>
          </a:xfrm>
        </p:spPr>
      </p:pic>
    </p:spTree>
    <p:extLst>
      <p:ext uri="{BB962C8B-B14F-4D97-AF65-F5344CB8AC3E}">
        <p14:creationId xmlns:p14="http://schemas.microsoft.com/office/powerpoint/2010/main" val="114590373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D854-4641-880C-16E6-77A41661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224359"/>
          </a:xfrm>
        </p:spPr>
        <p:txBody>
          <a:bodyPr/>
          <a:lstStyle/>
          <a:p>
            <a:r>
              <a:rPr lang="en-US" b="1" dirty="0"/>
              <a:t>Sheet 4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604FC-D77D-DD33-FA31-55636ADE7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2767806"/>
            <a:ext cx="5438775" cy="2466975"/>
          </a:xfrm>
        </p:spPr>
      </p:pic>
    </p:spTree>
    <p:extLst>
      <p:ext uri="{BB962C8B-B14F-4D97-AF65-F5344CB8AC3E}">
        <p14:creationId xmlns:p14="http://schemas.microsoft.com/office/powerpoint/2010/main" val="113016282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D35-8AEB-EEBC-4935-81765CF3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Sheet 5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84208-A4A5-5641-9129-2FA8C590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319337"/>
            <a:ext cx="23812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151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Political juggernauts:A Quantative Analysis of Candidates In The 2019 Lok Shabha Election</vt:lpstr>
      <vt:lpstr>Emphaty map </vt:lpstr>
      <vt:lpstr>Brainstorming Map</vt:lpstr>
      <vt:lpstr>Data set</vt:lpstr>
      <vt:lpstr>Sheet 1</vt:lpstr>
      <vt:lpstr>Sheet 2</vt:lpstr>
      <vt:lpstr>Sheet 3</vt:lpstr>
      <vt:lpstr>Sheet 4 </vt:lpstr>
      <vt:lpstr>Sheet 5 </vt:lpstr>
      <vt:lpstr>Sheet 6 </vt:lpstr>
      <vt:lpstr>Sheet 7</vt:lpstr>
      <vt:lpstr>Sheet 11</vt:lpstr>
      <vt:lpstr>Sheet 12</vt:lpstr>
      <vt:lpstr>Sheet 13</vt:lpstr>
      <vt:lpstr>Sheet 14</vt:lpstr>
      <vt:lpstr>Dashboard 1</vt:lpstr>
      <vt:lpstr>Dashboard 2</vt:lpstr>
      <vt:lpstr>Dashboard 3</vt:lpstr>
      <vt:lpstr>Story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Tableau Unveiling Market Insights: Wholesale Customer Analysis </dc:title>
  <dc:creator>ashokkavi000@gmail.com</dc:creator>
  <cp:lastModifiedBy>ashok c</cp:lastModifiedBy>
  <cp:revision>5</cp:revision>
  <dcterms:created xsi:type="dcterms:W3CDTF">2023-10-15T07:25:18Z</dcterms:created>
  <dcterms:modified xsi:type="dcterms:W3CDTF">2023-10-20T11:02:37Z</dcterms:modified>
</cp:coreProperties>
</file>