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iya" userId="13dd6d558a493aca" providerId="LiveId" clId="{49EB32AF-EF9E-43C5-9F67-5805747D678B}"/>
    <pc:docChg chg="custSel addSld modSld">
      <pc:chgData name="Lakshmi Priya" userId="13dd6d558a493aca" providerId="LiveId" clId="{49EB32AF-EF9E-43C5-9F67-5805747D678B}" dt="2023-10-06T07:26:59.407" v="19" actId="1076"/>
      <pc:docMkLst>
        <pc:docMk/>
      </pc:docMkLst>
      <pc:sldChg chg="addSp delSp modSp new mod">
        <pc:chgData name="Lakshmi Priya" userId="13dd6d558a493aca" providerId="LiveId" clId="{49EB32AF-EF9E-43C5-9F67-5805747D678B}" dt="2023-10-06T07:26:59.407" v="19" actId="1076"/>
        <pc:sldMkLst>
          <pc:docMk/>
          <pc:sldMk cId="73191787" sldId="256"/>
        </pc:sldMkLst>
        <pc:spChg chg="del mod">
          <ac:chgData name="Lakshmi Priya" userId="13dd6d558a493aca" providerId="LiveId" clId="{49EB32AF-EF9E-43C5-9F67-5805747D678B}" dt="2023-10-06T07:25:47.358" v="3" actId="478"/>
          <ac:spMkLst>
            <pc:docMk/>
            <pc:sldMk cId="73191787" sldId="256"/>
            <ac:spMk id="2" creationId="{44D19816-EBB4-52EB-FE02-C95D4B8C9C1D}"/>
          </ac:spMkLst>
        </pc:spChg>
        <pc:spChg chg="del">
          <ac:chgData name="Lakshmi Priya" userId="13dd6d558a493aca" providerId="LiveId" clId="{49EB32AF-EF9E-43C5-9F67-5805747D678B}" dt="2023-10-06T07:25:53.900" v="4" actId="478"/>
          <ac:spMkLst>
            <pc:docMk/>
            <pc:sldMk cId="73191787" sldId="256"/>
            <ac:spMk id="3" creationId="{D229C760-AB04-F134-4C23-59A2D6D84446}"/>
          </ac:spMkLst>
        </pc:spChg>
        <pc:spChg chg="add mod">
          <ac:chgData name="Lakshmi Priya" userId="13dd6d558a493aca" providerId="LiveId" clId="{49EB32AF-EF9E-43C5-9F67-5805747D678B}" dt="2023-10-06T07:26:22.387" v="17" actId="20577"/>
          <ac:spMkLst>
            <pc:docMk/>
            <pc:sldMk cId="73191787" sldId="256"/>
            <ac:spMk id="5" creationId="{46A42480-C97B-4644-7EC2-99AC7D04A990}"/>
          </ac:spMkLst>
        </pc:spChg>
        <pc:spChg chg="add mod">
          <ac:chgData name="Lakshmi Priya" userId="13dd6d558a493aca" providerId="LiveId" clId="{49EB32AF-EF9E-43C5-9F67-5805747D678B}" dt="2023-10-06T07:26:59.407" v="19" actId="1076"/>
          <ac:spMkLst>
            <pc:docMk/>
            <pc:sldMk cId="73191787" sldId="256"/>
            <ac:spMk id="7" creationId="{B136E1AD-54CC-4036-8231-1D1C837DEF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6DDF-2E2C-0107-C001-F13ABE62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C9D9-1E55-D3CB-8809-3F8B2CF21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06B9-4D97-D66C-4F73-A4E3E074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E3F6-E9F0-3625-0B7F-B476CC61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CD21-E87E-5006-7C9C-AECB62C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970B-7E94-CA1D-9DC3-75E2F025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1339-8581-6E89-6B3A-6BD2B85A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409F-F6D2-9B5A-4C7C-442880B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B94A-C60B-FE33-152F-96A58914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5D2B-76F5-3236-32D0-F41A30DA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1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D0AD1-5A1D-F11B-2A51-19F6E6C2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6C245-1254-649D-F5C1-E9AA647F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CA33-FF13-85F4-58FE-0573C3BD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9CE8-2EFB-5EB8-2BFB-E0143DF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3275-764C-8ABB-D53C-3E4C3A62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D62-EE82-45FA-4B70-93B8D1CA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676A-7EF0-AECF-125B-8197A0FE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C76C-48F4-97BC-4EE3-637F9F14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A57C-1940-D68A-6DE4-C39EC35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41549-55A5-86F2-4F7A-CC6F3C4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AD19-4189-798B-97D2-FF0C75DB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81CB-4485-2335-9B1B-5411B45F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9CD0-7082-AD5B-2E5C-DB51DC0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3FB5-E721-85A2-CDC9-3EFBBC88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6256-7267-90A9-9A75-1FBE0C9E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1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2C1-770D-B62B-B865-27E8DED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5361-56D3-A4A1-2A0D-64CA6ABC4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D40E6-A68E-D5E9-8392-3813A0865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3CE12-38F0-25D2-1557-0C77B1FE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23C42-0E75-18C9-E289-D22CAFFC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74E0-B30A-BA28-99D0-AFE95D40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72A-B2A0-1057-F3E4-9F6803E6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6BEC-48EA-D141-BE4B-1CAD1B83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B40CD-2C32-4B46-75D9-F8A7AD6A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14F7A-C94F-E00B-411B-CE62815C9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92130-839A-CADC-38CE-BCDFE0228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4A193-D6E4-5EDB-61C8-CD248B76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A93EC-5278-0893-AA25-4BAA275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39F5F-5637-C00B-F2B7-D33AC21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C718-72D8-648C-999D-43984563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A6C-74CD-1AA1-C371-1F973654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01D2-7348-3BA1-3EF9-06C323E2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8544B-5635-F6DC-2922-C79793AD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01240-9268-98A9-35E2-375FBABA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EFD28-F48F-EC5B-4CC9-99B9E6EA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CD68-E82C-E803-793F-DB889218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EFA3-93E8-FFC5-7D3C-CC645D8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8598-413E-A566-1345-544EBED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93D8-5F97-0091-0D13-542F619C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0160-CBF8-19BE-896A-053877FE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EBB4-9D35-09EE-6221-BB42687C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21594-9F17-945A-6B5B-CAF2939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2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CAD8-5E55-15D9-67F2-3F6659C9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6650C-B03B-5440-90DB-C3BBB51E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68348-1810-ED92-25DE-C2772C21A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5C13-EA8A-D620-DA71-7A5646D1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7C7B7-E21F-0F60-743F-56399C91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493AB-578B-9E3C-545A-0DF5EBF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3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3B122-BFBD-EBF5-D96E-5DE1AAC1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5638-8596-E6F7-9D40-B3A4E5EF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4186-D2F4-E1F3-CBDF-CD7143FE8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E716-C61A-4BD0-8AC0-176B67E669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620C-E796-08AF-0583-C9DA7CAF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125E-0267-CC4E-F279-97AA59B1B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5E13-8679-44C5-B6FB-4123AF888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1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A42480-C97B-4644-7EC2-99AC7D04A990}"/>
              </a:ext>
            </a:extLst>
          </p:cNvPr>
          <p:cNvSpPr txBox="1"/>
          <p:nvPr/>
        </p:nvSpPr>
        <p:spPr>
          <a:xfrm>
            <a:off x="1061358" y="9116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Dashbord</a:t>
            </a:r>
            <a:r>
              <a:rPr lang="en-IN" dirty="0"/>
              <a:t> and </a:t>
            </a:r>
            <a:r>
              <a:rPr lang="en-IN" dirty="0" err="1"/>
              <a:t>stoty</a:t>
            </a:r>
            <a:r>
              <a:rPr lang="en-IN" dirty="0"/>
              <a:t>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6E1AD-54CC-4036-8231-1D1C837DEFFA}"/>
              </a:ext>
            </a:extLst>
          </p:cNvPr>
          <p:cNvSpPr txBox="1"/>
          <p:nvPr/>
        </p:nvSpPr>
        <p:spPr>
          <a:xfrm>
            <a:off x="1061358" y="15569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https://public.tableau.com/views/Air6/Dashboard1?:language=en-US&amp;:display_count=n&amp;:origin=viz_share_link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7319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1</cp:revision>
  <dcterms:created xsi:type="dcterms:W3CDTF">2023-10-06T07:24:59Z</dcterms:created>
  <dcterms:modified xsi:type="dcterms:W3CDTF">2023-10-06T07:27:20Z</dcterms:modified>
</cp:coreProperties>
</file>