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6329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0790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171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087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61435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71367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208697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98356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2150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22448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4207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7426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74593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8484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5892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10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292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DACA69-7B81-44A6-A2D7-DF26AC16940D}" type="datetimeFigureOut">
              <a:rPr lang="es-PY" smtClean="0"/>
              <a:t>29/9/2022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A1EE35-E4F2-41CB-BF50-F2621C53791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33115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103049"/>
            <a:ext cx="8689976" cy="2509213"/>
          </a:xfrm>
        </p:spPr>
        <p:txBody>
          <a:bodyPr>
            <a:normAutofit/>
          </a:bodyPr>
          <a:lstStyle/>
          <a:p>
            <a:r>
              <a:rPr lang="es-PY" sz="3600" b="1" dirty="0"/>
              <a:t>Sistema automático de Acuaponía</a:t>
            </a:r>
            <a:endParaRPr lang="es-PY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85622" y="3425780"/>
            <a:ext cx="7955365" cy="183201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PY" dirty="0">
                <a:solidFill>
                  <a:schemeClr val="tx1"/>
                </a:solidFill>
              </a:rPr>
              <a:t>Cátedra:   </a:t>
            </a:r>
            <a:r>
              <a:rPr lang="es-PY" dirty="0" smtClean="0">
                <a:solidFill>
                  <a:schemeClr val="tx1"/>
                </a:solidFill>
              </a:rPr>
              <a:t>        </a:t>
            </a:r>
            <a:r>
              <a:rPr lang="es-PY" b="1" dirty="0" smtClean="0">
                <a:solidFill>
                  <a:schemeClr val="tx1"/>
                </a:solidFill>
              </a:rPr>
              <a:t>Proyecto </a:t>
            </a:r>
            <a:r>
              <a:rPr lang="es-PY" b="1" dirty="0">
                <a:solidFill>
                  <a:schemeClr val="tx1"/>
                </a:solidFill>
              </a:rPr>
              <a:t>Final </a:t>
            </a:r>
            <a:endParaRPr lang="es-PY" dirty="0" smtClean="0">
              <a:solidFill>
                <a:schemeClr val="tx1"/>
              </a:solidFill>
            </a:endParaRPr>
          </a:p>
          <a:p>
            <a:pPr algn="l"/>
            <a:r>
              <a:rPr lang="es-PY" dirty="0" smtClean="0">
                <a:solidFill>
                  <a:schemeClr val="tx1"/>
                </a:solidFill>
              </a:rPr>
              <a:t>Integrantes:    </a:t>
            </a:r>
            <a:r>
              <a:rPr lang="es-PY" b="1" dirty="0" smtClean="0">
                <a:solidFill>
                  <a:schemeClr val="tx1"/>
                </a:solidFill>
              </a:rPr>
              <a:t>Nicolás Astigarraga, Carlos Habiague, Ariel Rojas Zayas.</a:t>
            </a:r>
            <a:endParaRPr lang="es-PY" dirty="0" smtClean="0">
              <a:solidFill>
                <a:schemeClr val="tx1"/>
              </a:solidFill>
            </a:endParaRPr>
          </a:p>
          <a:p>
            <a:pPr algn="l"/>
            <a:r>
              <a:rPr lang="es-PY" dirty="0" smtClean="0">
                <a:solidFill>
                  <a:schemeClr val="tx1"/>
                </a:solidFill>
              </a:rPr>
              <a:t>Profesores</a:t>
            </a:r>
            <a:r>
              <a:rPr lang="es-PY" dirty="0">
                <a:solidFill>
                  <a:schemeClr val="tx1"/>
                </a:solidFill>
              </a:rPr>
              <a:t>:    </a:t>
            </a:r>
            <a:r>
              <a:rPr lang="es-PY" dirty="0">
                <a:solidFill>
                  <a:schemeClr val="tx1"/>
                </a:solidFill>
              </a:rPr>
              <a:t> </a:t>
            </a:r>
            <a:r>
              <a:rPr lang="es-PY" b="1" dirty="0" smtClean="0">
                <a:solidFill>
                  <a:schemeClr val="tx1"/>
                </a:solidFill>
              </a:rPr>
              <a:t>Ing</a:t>
            </a:r>
            <a:r>
              <a:rPr lang="es-PY" b="1" dirty="0">
                <a:solidFill>
                  <a:schemeClr val="tx1"/>
                </a:solidFill>
              </a:rPr>
              <a:t>. Galleguillo Juan Cayetano del Corazón.</a:t>
            </a:r>
            <a:br>
              <a:rPr lang="es-PY" b="1" dirty="0">
                <a:solidFill>
                  <a:schemeClr val="tx1"/>
                </a:solidFill>
              </a:rPr>
            </a:br>
            <a:r>
              <a:rPr lang="es-PY" b="1" dirty="0">
                <a:solidFill>
                  <a:schemeClr val="tx1"/>
                </a:solidFill>
              </a:rPr>
              <a:t>                     </a:t>
            </a:r>
            <a:r>
              <a:rPr lang="es-PY" b="1" dirty="0" smtClean="0">
                <a:solidFill>
                  <a:schemeClr val="tx1"/>
                </a:solidFill>
              </a:rPr>
              <a:t>     </a:t>
            </a:r>
            <a:r>
              <a:rPr lang="es-PY" b="1" dirty="0" smtClean="0">
                <a:solidFill>
                  <a:schemeClr val="tx1"/>
                </a:solidFill>
              </a:rPr>
              <a:t>Ing</a:t>
            </a:r>
            <a:r>
              <a:rPr lang="es-PY" b="1" dirty="0">
                <a:solidFill>
                  <a:schemeClr val="tx1"/>
                </a:solidFill>
              </a:rPr>
              <a:t>. Gaydou, David Alejandro.</a:t>
            </a:r>
            <a:br>
              <a:rPr lang="es-PY" b="1" dirty="0">
                <a:solidFill>
                  <a:schemeClr val="tx1"/>
                </a:solidFill>
              </a:rPr>
            </a:br>
            <a:r>
              <a:rPr lang="es-PY" b="1" dirty="0">
                <a:solidFill>
                  <a:schemeClr val="tx1"/>
                </a:solidFill>
              </a:rPr>
              <a:t>                      </a:t>
            </a:r>
            <a:r>
              <a:rPr lang="es-PY" b="1" dirty="0" smtClean="0">
                <a:solidFill>
                  <a:schemeClr val="tx1"/>
                </a:solidFill>
              </a:rPr>
              <a:t>    Ing</a:t>
            </a:r>
            <a:r>
              <a:rPr lang="es-PY" b="1" dirty="0">
                <a:solidFill>
                  <a:schemeClr val="tx1"/>
                </a:solidFill>
              </a:rPr>
              <a:t>. Encina, Lucas Esteban. </a:t>
            </a:r>
            <a:endParaRPr lang="es-PY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43" y="103049"/>
            <a:ext cx="3293189" cy="13136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5041408"/>
            <a:ext cx="2721023" cy="18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0896" y="206393"/>
            <a:ext cx="10364451" cy="978463"/>
          </a:xfrm>
        </p:spPr>
        <p:txBody>
          <a:bodyPr/>
          <a:lstStyle/>
          <a:p>
            <a:r>
              <a:rPr lang="es-PY" dirty="0" smtClean="0"/>
              <a:t>Bajo nivel</a:t>
            </a:r>
            <a:endParaRPr lang="es-PY" dirty="0"/>
          </a:p>
        </p:txBody>
      </p:sp>
      <p:sp>
        <p:nvSpPr>
          <p:cNvPr id="8" name="CuadroTexto 7"/>
          <p:cNvSpPr txBox="1"/>
          <p:nvPr/>
        </p:nvSpPr>
        <p:spPr>
          <a:xfrm>
            <a:off x="4061138" y="6032647"/>
            <a:ext cx="40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                 Control de Bomba</a:t>
            </a:r>
            <a:endParaRPr lang="es-PY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32" y="1184856"/>
            <a:ext cx="7895563" cy="469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502" y="0"/>
            <a:ext cx="10364451" cy="1596177"/>
          </a:xfrm>
        </p:spPr>
        <p:txBody>
          <a:bodyPr/>
          <a:lstStyle/>
          <a:p>
            <a:r>
              <a:rPr lang="es-PY" dirty="0" smtClean="0"/>
              <a:t>Alto nivel</a:t>
            </a:r>
            <a:endParaRPr lang="es-PY" dirty="0"/>
          </a:p>
        </p:txBody>
      </p:sp>
      <p:pic>
        <p:nvPicPr>
          <p:cNvPr id="4098" name="Picture 2" descr="https://lh6.googleusercontent.com/wOEgpmGTFf65kVMwSGlW8cJbosNPqVhOHDLJUl9DAMO6We3z2AusYYjbDrDbcxT8Oy_1ibfOaadgxvpYl4roYVtTVNVLCx04JqQTpuAtFo2lMF4JA0-6cqW24o3oAdC37PVcoR9kcdU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40" y="1609860"/>
            <a:ext cx="9686414" cy="47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94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580" y="0"/>
            <a:ext cx="10364451" cy="1596177"/>
          </a:xfrm>
        </p:spPr>
        <p:txBody>
          <a:bodyPr/>
          <a:lstStyle/>
          <a:p>
            <a:r>
              <a:rPr lang="es-PY" dirty="0" smtClean="0"/>
              <a:t>Interfaz</a:t>
            </a:r>
            <a:endParaRPr lang="es-PY" dirty="0"/>
          </a:p>
        </p:txBody>
      </p:sp>
      <p:pic>
        <p:nvPicPr>
          <p:cNvPr id="5122" name="Picture 2" descr="https://lh3.googleusercontent.com/DWg7kHNULJWSAG6Nvn3gx3a1CCkJK9SpTFOoDsYJTu0ySTZaiK6PTfOPtHrItwfDtHNUDCCd4UztMhH1bi8eY_upBR9RBTDVmk5nSB-PUXtkOsQ7gt7e2GOty5--o5PX0yIEsB7tWVk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68" y="1275008"/>
            <a:ext cx="10371512" cy="488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00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1955" y="206394"/>
            <a:ext cx="10364451" cy="695128"/>
          </a:xfrm>
        </p:spPr>
        <p:txBody>
          <a:bodyPr/>
          <a:lstStyle/>
          <a:p>
            <a:r>
              <a:rPr lang="es-PY" dirty="0" smtClean="0"/>
              <a:t>Detalles importantes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409487" y="1854558"/>
            <a:ext cx="8036416" cy="4404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Y" b="1" i="1" u="sng" dirty="0" err="1" smtClean="0"/>
              <a:t>IoT</a:t>
            </a:r>
            <a:r>
              <a:rPr lang="es-PY" b="1" i="1" u="sng" dirty="0" smtClean="0"/>
              <a:t> </a:t>
            </a:r>
            <a:r>
              <a:rPr lang="es-PY" b="1" i="1" u="sng" dirty="0"/>
              <a:t>(Solicitud de </a:t>
            </a:r>
            <a:r>
              <a:rPr lang="es-PY" b="1" i="1" u="sng" dirty="0" smtClean="0"/>
              <a:t> información </a:t>
            </a:r>
            <a:r>
              <a:rPr lang="es-PY" b="1" i="1" u="sng" dirty="0"/>
              <a:t>remota</a:t>
            </a:r>
            <a:r>
              <a:rPr lang="es-PY" b="1" i="1" u="sng" dirty="0" smtClean="0"/>
              <a:t>):</a:t>
            </a:r>
          </a:p>
          <a:p>
            <a:pPr marL="0" indent="0">
              <a:buNone/>
            </a:pPr>
            <a:r>
              <a:rPr lang="es-PY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Y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s-PY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</a:t>
            </a:r>
            <a:r>
              <a:rPr lang="es-PY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</a:t>
            </a:r>
            <a:r>
              <a:rPr lang="es-PY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Telegram</a:t>
            </a:r>
            <a:r>
              <a:rPr lang="es-PY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PY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Y" b="1" dirty="0"/>
              <a:t>\d : devuelve el estado de los sensores.</a:t>
            </a:r>
            <a:endParaRPr lang="es-PY" dirty="0"/>
          </a:p>
          <a:p>
            <a:r>
              <a:rPr lang="es-PY" b="1" dirty="0"/>
              <a:t>\a : devuelve el estado de los actuadores.</a:t>
            </a:r>
            <a:endParaRPr lang="es-PY" dirty="0"/>
          </a:p>
          <a:p>
            <a:pPr marL="0" indent="0">
              <a:buNone/>
            </a:pPr>
            <a:r>
              <a:rPr lang="es-PY" b="1" i="1" dirty="0" smtClean="0"/>
              <a:t>             </a:t>
            </a:r>
            <a:r>
              <a:rPr lang="es-PY" b="1" i="1" u="sng" dirty="0" smtClean="0"/>
              <a:t>Comando </a:t>
            </a:r>
            <a:r>
              <a:rPr lang="es-PY" b="1" i="1" u="sng" dirty="0"/>
              <a:t>automático:</a:t>
            </a:r>
            <a:r>
              <a:rPr lang="es-PY" b="1" dirty="0"/>
              <a:t/>
            </a:r>
            <a:br>
              <a:rPr lang="es-PY" b="1" dirty="0"/>
            </a:br>
            <a:r>
              <a:rPr lang="es-PY" b="1" dirty="0"/>
              <a:t>“CUIDADO, LOS PECES ESTÁN EN PELIGRO”</a:t>
            </a:r>
            <a:br>
              <a:rPr lang="es-PY" b="1" dirty="0"/>
            </a:br>
            <a:r>
              <a:rPr lang="es-PY" sz="1200" b="1" dirty="0" smtClean="0"/>
              <a:t>devuelve </a:t>
            </a:r>
            <a:r>
              <a:rPr lang="es-PY" sz="1200" b="1" dirty="0"/>
              <a:t>este mensaje cuando la temperatura del agua baja de los 10°C o supera los </a:t>
            </a:r>
            <a:r>
              <a:rPr lang="es-PY" sz="1200" b="1" dirty="0" smtClean="0"/>
              <a:t>35°C</a:t>
            </a:r>
            <a:r>
              <a:rPr lang="es-PY" sz="1200" dirty="0"/>
              <a:t/>
            </a:r>
            <a:br>
              <a:rPr lang="es-PY" sz="1200" dirty="0"/>
            </a:br>
            <a:endParaRPr lang="es-PY" sz="1200" dirty="0"/>
          </a:p>
        </p:txBody>
      </p:sp>
      <p:pic>
        <p:nvPicPr>
          <p:cNvPr id="5" name="Picture 2" descr="https://lh3.googleusercontent.com/Iw0XHLEhwUTh85Fwys6nqUhVEIE3A0EEAq5To8VYlo91StaE9Cos3jz1QHP4OiJBgamexRBirg55EVgkeVn-vIYO33c1JC0bWbQbUTgq4No8-4nhg_JyEy3UgISIJHr2clxwhAdzOq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903" y="1110448"/>
            <a:ext cx="3038386" cy="552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66" y="5398060"/>
            <a:ext cx="1035201" cy="12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9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2106" y="1287887"/>
            <a:ext cx="10364451" cy="476519"/>
          </a:xfrm>
        </p:spPr>
        <p:txBody>
          <a:bodyPr>
            <a:normAutofit fontScale="90000"/>
          </a:bodyPr>
          <a:lstStyle/>
          <a:p>
            <a:r>
              <a:rPr lang="es-PY" dirty="0" smtClean="0"/>
              <a:t>Posibles Logros en caso de implementación  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772106" y="2328455"/>
            <a:ext cx="10363826" cy="3424107"/>
          </a:xfrm>
        </p:spPr>
        <p:txBody>
          <a:bodyPr/>
          <a:lstStyle/>
          <a:p>
            <a:r>
              <a:rPr lang="es-PY" dirty="0" smtClean="0"/>
              <a:t>Reducción de nutrientes artificiales </a:t>
            </a:r>
          </a:p>
          <a:p>
            <a:r>
              <a:rPr lang="es-PY" dirty="0" smtClean="0"/>
              <a:t>Ver información en tiempo real de tus cultivos en cualquier parte del mundo</a:t>
            </a:r>
          </a:p>
          <a:p>
            <a:r>
              <a:rPr lang="es-PY" dirty="0" smtClean="0"/>
              <a:t>Bajo costo de montaje del circuito</a:t>
            </a:r>
          </a:p>
          <a:p>
            <a:r>
              <a:rPr lang="es-PY" dirty="0" smtClean="0"/>
              <a:t>La única perdida de agua es la evaporación </a:t>
            </a:r>
          </a:p>
          <a:p>
            <a:r>
              <a:rPr lang="es-PY" dirty="0" smtClean="0"/>
              <a:t>No se requiere mucho espacio </a:t>
            </a:r>
          </a:p>
          <a:p>
            <a:r>
              <a:rPr lang="es-PY" dirty="0" smtClean="0"/>
              <a:t>Controlas tus propia producción </a:t>
            </a:r>
          </a:p>
          <a:p>
            <a:endParaRPr lang="es-P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30" y="4802803"/>
            <a:ext cx="3344213" cy="1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0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744" y="643944"/>
            <a:ext cx="10364451" cy="926807"/>
          </a:xfrm>
        </p:spPr>
        <p:txBody>
          <a:bodyPr/>
          <a:lstStyle/>
          <a:p>
            <a:r>
              <a:rPr lang="es-PY" dirty="0" smtClean="0"/>
              <a:t>Futuras investigaciones 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5" y="1864816"/>
            <a:ext cx="10363826" cy="3424107"/>
          </a:xfrm>
        </p:spPr>
        <p:txBody>
          <a:bodyPr/>
          <a:lstStyle/>
          <a:p>
            <a:r>
              <a:rPr lang="es-PY" dirty="0" smtClean="0"/>
              <a:t>Cuanta cantidad de peses necesitas para una producción de vegetales </a:t>
            </a:r>
          </a:p>
          <a:p>
            <a:r>
              <a:rPr lang="es-PY" dirty="0" smtClean="0"/>
              <a:t>Que especies son mejores para la cría</a:t>
            </a:r>
          </a:p>
          <a:p>
            <a:r>
              <a:rPr lang="es-PY" dirty="0" smtClean="0"/>
              <a:t>Como adaptarlo  zonas frías </a:t>
            </a:r>
          </a:p>
          <a:p>
            <a:r>
              <a:rPr lang="es-PY" dirty="0" smtClean="0"/>
              <a:t> como recolectar agua de lluvia en zonas con poca agua</a:t>
            </a:r>
          </a:p>
          <a:p>
            <a:r>
              <a:rPr lang="es-PY" dirty="0" smtClean="0"/>
              <a:t>Rentabilidad</a:t>
            </a:r>
          </a:p>
          <a:p>
            <a:endParaRPr lang="es-PY" dirty="0" smtClean="0"/>
          </a:p>
          <a:p>
            <a:endParaRPr lang="es-P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4" y="5186698"/>
            <a:ext cx="2235331" cy="14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7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¿ Cual </a:t>
            </a:r>
            <a:r>
              <a:rPr lang="es-PY" dirty="0" smtClean="0"/>
              <a:t>es </a:t>
            </a:r>
            <a:r>
              <a:rPr lang="es-PY" dirty="0"/>
              <a:t>La Problemática 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PY" dirty="0"/>
              <a:t>tierras no aptas para </a:t>
            </a:r>
            <a:r>
              <a:rPr lang="es-PY" dirty="0" smtClean="0"/>
              <a:t>cultivos</a:t>
            </a:r>
          </a:p>
          <a:p>
            <a:r>
              <a:rPr lang="es-PY" dirty="0" smtClean="0"/>
              <a:t>Escases de agua</a:t>
            </a:r>
          </a:p>
          <a:p>
            <a:r>
              <a:rPr lang="es-PY" dirty="0" smtClean="0"/>
              <a:t>Alto costo de las tierras </a:t>
            </a:r>
          </a:p>
          <a:p>
            <a:r>
              <a:rPr lang="es-PY" dirty="0"/>
              <a:t>El cambio </a:t>
            </a:r>
            <a:r>
              <a:rPr lang="es-PY" dirty="0" smtClean="0"/>
              <a:t>climático</a:t>
            </a:r>
          </a:p>
          <a:p>
            <a:r>
              <a:rPr lang="es-PY" dirty="0" smtClean="0"/>
              <a:t>Inviernos y veranos muy cortos o muy largos</a:t>
            </a:r>
          </a:p>
          <a:p>
            <a:r>
              <a:rPr lang="es-PY" dirty="0" smtClean="0"/>
              <a:t>Avance de la desertificación </a:t>
            </a:r>
          </a:p>
          <a:p>
            <a:r>
              <a:rPr lang="es-PY" dirty="0" smtClean="0"/>
              <a:t>Falta de oportunidades en la región </a:t>
            </a:r>
          </a:p>
          <a:p>
            <a:pPr marL="0" indent="0">
              <a:buNone/>
            </a:pPr>
            <a:endParaRPr lang="es-PY" dirty="0" smtClean="0"/>
          </a:p>
          <a:p>
            <a:endParaRPr lang="es-PY" dirty="0" smtClean="0"/>
          </a:p>
          <a:p>
            <a:endParaRPr lang="es-P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83" y="1783866"/>
            <a:ext cx="3606085" cy="55724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910" y="472153"/>
            <a:ext cx="791941" cy="9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-76944"/>
            <a:ext cx="10364451" cy="1596177"/>
          </a:xfrm>
        </p:spPr>
        <p:txBody>
          <a:bodyPr/>
          <a:lstStyle/>
          <a:p>
            <a:r>
              <a:rPr lang="es-PY" dirty="0"/>
              <a:t>¿ </a:t>
            </a:r>
            <a:r>
              <a:rPr lang="es-PY" dirty="0" smtClean="0"/>
              <a:t>Que es la acuaponía ?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081200" y="1388297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s-PY" dirty="0" smtClean="0"/>
              <a:t>Es la </a:t>
            </a:r>
            <a:r>
              <a:rPr lang="es-PY" dirty="0"/>
              <a:t>combinación entre </a:t>
            </a:r>
            <a:r>
              <a:rPr lang="es-PY" b="1" dirty="0" smtClean="0"/>
              <a:t>Piscicultura</a:t>
            </a:r>
            <a:r>
              <a:rPr lang="es-PY" dirty="0" smtClean="0"/>
              <a:t> e </a:t>
            </a:r>
            <a:r>
              <a:rPr lang="es-PY" b="1" dirty="0" smtClean="0"/>
              <a:t>hidroponía</a:t>
            </a:r>
            <a:r>
              <a:rPr lang="es-PY" dirty="0" smtClean="0"/>
              <a:t>, </a:t>
            </a:r>
            <a:r>
              <a:rPr lang="es-PY" dirty="0"/>
              <a:t>la </a:t>
            </a:r>
            <a:r>
              <a:rPr lang="es-PY" b="1" dirty="0" smtClean="0"/>
              <a:t>acuaponía</a:t>
            </a:r>
            <a:r>
              <a:rPr lang="es-PY" dirty="0"/>
              <a:t> es una forma “limpia y ecológica” de cultivar plantas de manera eficiente en sistemas de recirculación.</a:t>
            </a:r>
          </a:p>
        </p:txBody>
      </p:sp>
      <p:pic>
        <p:nvPicPr>
          <p:cNvPr id="1026" name="Picture 2" descr="https://lh5.googleusercontent.com/t4OOafeyqqKTqE8Wu1tIcJt9nOx2k-ptCWYjswqZ6uTW_j8U5t3EWDOerisAtvcoSpAKznDCf2zcwuLzsrHzGIYaYZHavuD4Tqlxco5ossUnZwFAkCtm6OnC4NS6ffSsOxk-AkIwkp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600" y="2488193"/>
            <a:ext cx="439102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5" y="5602310"/>
            <a:ext cx="1880862" cy="12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Cuales son sus ventajas ?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738648"/>
            <a:ext cx="10363826" cy="39924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PY" sz="2600" dirty="0" smtClean="0"/>
          </a:p>
          <a:p>
            <a:pPr marL="0" indent="0">
              <a:buNone/>
            </a:pPr>
            <a:r>
              <a:rPr lang="es-PY" sz="2600" dirty="0" smtClean="0"/>
              <a:t>Algunas </a:t>
            </a:r>
            <a:r>
              <a:rPr lang="es-PY" sz="2600" dirty="0"/>
              <a:t>de las más </a:t>
            </a:r>
            <a:r>
              <a:rPr lang="es-PY" sz="2600" dirty="0" smtClean="0"/>
              <a:t>destacadas :</a:t>
            </a:r>
          </a:p>
          <a:p>
            <a:pPr marL="0" indent="0">
              <a:buNone/>
            </a:pPr>
            <a:r>
              <a:rPr lang="es-PY" sz="1800" dirty="0"/>
              <a:t>– </a:t>
            </a:r>
            <a:r>
              <a:rPr lang="es-PY" sz="1800" dirty="0" smtClean="0"/>
              <a:t>eficiencia </a:t>
            </a:r>
            <a:r>
              <a:rPr lang="es-PY" sz="1800" dirty="0"/>
              <a:t>respecto al espacio </a:t>
            </a:r>
            <a:r>
              <a:rPr lang="es-PY" sz="1800" dirty="0" smtClean="0"/>
              <a:t>necesario</a:t>
            </a:r>
          </a:p>
          <a:p>
            <a:pPr marL="0" indent="0">
              <a:buNone/>
            </a:pPr>
            <a:r>
              <a:rPr lang="es-PY" sz="1800" dirty="0" smtClean="0"/>
              <a:t>– </a:t>
            </a:r>
            <a:r>
              <a:rPr lang="es-PY" sz="1800" dirty="0"/>
              <a:t>Estabilidad de las producciones a lo largo del año.</a:t>
            </a:r>
          </a:p>
          <a:p>
            <a:pPr marL="0" indent="0">
              <a:buNone/>
            </a:pPr>
            <a:r>
              <a:rPr lang="es-PY" sz="1800" dirty="0"/>
              <a:t>– Ahorro de recursos, fundamentalmente de agua gracias a la reutilización de la misma.</a:t>
            </a:r>
          </a:p>
          <a:p>
            <a:pPr marL="0" indent="0">
              <a:buNone/>
            </a:pPr>
            <a:r>
              <a:rPr lang="es-PY" sz="1800" dirty="0"/>
              <a:t>– Alimentos más seguros por la ausencia de productos químicos y de riesgos de</a:t>
            </a:r>
          </a:p>
          <a:p>
            <a:pPr marL="0" indent="0">
              <a:buNone/>
            </a:pPr>
            <a:r>
              <a:rPr lang="es-PY" sz="1800" dirty="0" smtClean="0"/>
              <a:t> enfermedades </a:t>
            </a:r>
            <a:r>
              <a:rPr lang="es-PY" sz="1800" dirty="0"/>
              <a:t>que se producen en la tierra.</a:t>
            </a:r>
          </a:p>
          <a:p>
            <a:pPr marL="0" indent="0">
              <a:buNone/>
            </a:pPr>
            <a:r>
              <a:rPr lang="es-PY" sz="1800" dirty="0"/>
              <a:t>– Más posibilidades de éxito de los cultivos por su menor vulnerabilidad a elementos</a:t>
            </a:r>
          </a:p>
          <a:p>
            <a:pPr marL="0" indent="0">
              <a:buNone/>
            </a:pPr>
            <a:r>
              <a:rPr lang="es-PY" sz="1800" dirty="0"/>
              <a:t>–</a:t>
            </a:r>
            <a:r>
              <a:rPr lang="es-PY" sz="1800" dirty="0" smtClean="0"/>
              <a:t> externos </a:t>
            </a:r>
            <a:r>
              <a:rPr lang="es-PY" sz="1800" dirty="0"/>
              <a:t>como, por ejemplo, las inclemencias meteorológicas.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6" y="1197735"/>
            <a:ext cx="2528113" cy="16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865" y="59308"/>
            <a:ext cx="10364451" cy="958124"/>
          </a:xfrm>
        </p:spPr>
        <p:txBody>
          <a:bodyPr/>
          <a:lstStyle/>
          <a:p>
            <a:r>
              <a:rPr lang="es-PY" dirty="0" smtClean="0"/>
              <a:t>Que proponemos ?</a:t>
            </a:r>
            <a:endParaRPr lang="es-PY" dirty="0"/>
          </a:p>
        </p:txBody>
      </p:sp>
      <p:pic>
        <p:nvPicPr>
          <p:cNvPr id="2050" name="Picture 2" descr="https://lh3.googleusercontent.com/bhtor0_OHpfusMS9CmiLuMGrz1PL3J0sDlD4rLl4zOAYZ7AT5LsxAyyln4T4LB_Pv2_ASzTz7Nhkesx7mLVS3WD_dYFuhjh1czt2PQDTwUPLJizJ6l2vdW_DnNOxxdSgGq95vHFlOm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29" y="1397906"/>
            <a:ext cx="9008548" cy="447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" y="5369294"/>
            <a:ext cx="1970468" cy="131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4992" y="141999"/>
            <a:ext cx="10364451" cy="1596177"/>
          </a:xfrm>
        </p:spPr>
        <p:txBody>
          <a:bodyPr/>
          <a:lstStyle/>
          <a:p>
            <a:r>
              <a:rPr lang="es-PY" dirty="0" smtClean="0"/>
              <a:t>Desarrollo de Hardware</a:t>
            </a:r>
            <a:endParaRPr lang="es-PY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1323774"/>
            <a:ext cx="8615966" cy="565742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1" y="5782613"/>
            <a:ext cx="1035201" cy="9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3" y="154878"/>
            <a:ext cx="10364451" cy="1596177"/>
          </a:xfrm>
        </p:spPr>
        <p:txBody>
          <a:bodyPr/>
          <a:lstStyle/>
          <a:p>
            <a:r>
              <a:rPr lang="es-PY" dirty="0" smtClean="0"/>
              <a:t>Funcionamiento</a:t>
            </a:r>
            <a:endParaRPr lang="es-PY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59" y="1751055"/>
            <a:ext cx="8963395" cy="399292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4133"/>
            <a:ext cx="2252600" cy="15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744" y="116241"/>
            <a:ext cx="10364451" cy="1596177"/>
          </a:xfrm>
        </p:spPr>
        <p:txBody>
          <a:bodyPr/>
          <a:lstStyle/>
          <a:p>
            <a:r>
              <a:rPr lang="es-PY" dirty="0" smtClean="0"/>
              <a:t>Implementación </a:t>
            </a:r>
            <a:endParaRPr lang="es-PY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3" y="1246500"/>
            <a:ext cx="10553682" cy="5272388"/>
          </a:xfrm>
        </p:spPr>
      </p:pic>
    </p:spTree>
    <p:extLst>
      <p:ext uri="{BB962C8B-B14F-4D97-AF65-F5344CB8AC3E}">
        <p14:creationId xmlns:p14="http://schemas.microsoft.com/office/powerpoint/2010/main" val="118779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Programación 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5" y="1813300"/>
            <a:ext cx="10363826" cy="4368559"/>
          </a:xfrm>
        </p:spPr>
        <p:txBody>
          <a:bodyPr>
            <a:normAutofit lnSpcReduction="10000"/>
          </a:bodyPr>
          <a:lstStyle/>
          <a:p>
            <a:r>
              <a:rPr lang="es-PY" dirty="0" smtClean="0"/>
              <a:t>Usamos 2 tipos de programación : </a:t>
            </a:r>
          </a:p>
          <a:p>
            <a:endParaRPr lang="es-PY" dirty="0"/>
          </a:p>
          <a:p>
            <a:endParaRPr lang="es-PY" dirty="0" smtClean="0"/>
          </a:p>
          <a:p>
            <a:endParaRPr lang="es-PY" dirty="0"/>
          </a:p>
          <a:p>
            <a:endParaRPr lang="es-PY" dirty="0" smtClean="0"/>
          </a:p>
          <a:p>
            <a:endParaRPr lang="es-PY" dirty="0"/>
          </a:p>
          <a:p>
            <a:endParaRPr lang="es-PY" dirty="0" smtClean="0"/>
          </a:p>
          <a:p>
            <a:endParaRPr lang="es-PY" dirty="0"/>
          </a:p>
          <a:p>
            <a:pPr marL="0" indent="0">
              <a:buNone/>
            </a:pPr>
            <a:r>
              <a:rPr lang="es-PY" dirty="0" smtClean="0"/>
              <a:t>                       Bajo nivel                                                            Alto Nivel</a:t>
            </a:r>
          </a:p>
          <a:p>
            <a:endParaRPr lang="es-PY" dirty="0"/>
          </a:p>
          <a:p>
            <a:endParaRPr lang="es-PY" dirty="0" smtClean="0"/>
          </a:p>
          <a:p>
            <a:endParaRPr lang="es-PY" dirty="0"/>
          </a:p>
          <a:p>
            <a:endParaRPr lang="es-PY" dirty="0" smtClean="0"/>
          </a:p>
          <a:p>
            <a:endParaRPr lang="es-PY" dirty="0"/>
          </a:p>
          <a:p>
            <a:endParaRPr lang="es-P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70" y="2562424"/>
            <a:ext cx="3643648" cy="28428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138" y="2354516"/>
            <a:ext cx="4572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529</TotalTime>
  <Words>301</Words>
  <Application>Microsoft Office PowerPoint</Application>
  <PresentationFormat>Panorámica</PresentationFormat>
  <Paragraphs>66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Tw Cen MT</vt:lpstr>
      <vt:lpstr>Gota</vt:lpstr>
      <vt:lpstr>Sistema automático de Acuaponía</vt:lpstr>
      <vt:lpstr>¿ Cual es La Problemática ?</vt:lpstr>
      <vt:lpstr>¿ Que es la acuaponía ?</vt:lpstr>
      <vt:lpstr>Cuales son sus ventajas ?</vt:lpstr>
      <vt:lpstr>Que proponemos ?</vt:lpstr>
      <vt:lpstr>Desarrollo de Hardware</vt:lpstr>
      <vt:lpstr>Funcionamiento</vt:lpstr>
      <vt:lpstr>Implementación </vt:lpstr>
      <vt:lpstr>Programación </vt:lpstr>
      <vt:lpstr>Bajo nivel</vt:lpstr>
      <vt:lpstr>Alto nivel</vt:lpstr>
      <vt:lpstr>Interfaz</vt:lpstr>
      <vt:lpstr>Detalles importantes</vt:lpstr>
      <vt:lpstr>Posibles Logros en caso de implementación  </vt:lpstr>
      <vt:lpstr>Futuras investigaciones 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automático de Acuaponía</dc:title>
  <dc:creator>Usuario</dc:creator>
  <cp:lastModifiedBy>nico astigarraga</cp:lastModifiedBy>
  <cp:revision>33</cp:revision>
  <dcterms:created xsi:type="dcterms:W3CDTF">2021-11-27T23:42:34Z</dcterms:created>
  <dcterms:modified xsi:type="dcterms:W3CDTF">2022-09-29T20:03:22Z</dcterms:modified>
</cp:coreProperties>
</file>