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8" r:id="rId4"/>
    <p:sldId id="258" r:id="rId5"/>
    <p:sldId id="261" r:id="rId6"/>
    <p:sldId id="264" r:id="rId7"/>
    <p:sldId id="265" r:id="rId8"/>
    <p:sldId id="266" r:id="rId9"/>
    <p:sldId id="267" r:id="rId10"/>
    <p:sldId id="263"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29176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4178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6832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74191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0631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4040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265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8821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4993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6950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69728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9746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26434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4555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11/21/2020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6800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99903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AC24A9-CCB6-4F8D-B8DB-C2F3692CFA5A}" type="datetimeFigureOut">
              <a:rPr lang="en-US" smtClean="0"/>
              <a:t>11/21/2020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07260828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F019-2D93-4DFC-AD3A-37A873E24CCB}"/>
              </a:ext>
            </a:extLst>
          </p:cNvPr>
          <p:cNvSpPr>
            <a:spLocks noGrp="1"/>
          </p:cNvSpPr>
          <p:nvPr>
            <p:ph type="ctrTitle"/>
          </p:nvPr>
        </p:nvSpPr>
        <p:spPr>
          <a:xfrm>
            <a:off x="1063906" y="394393"/>
            <a:ext cx="8284279" cy="1532061"/>
          </a:xfrm>
        </p:spPr>
        <p:txBody>
          <a:bodyPr anchor="b">
            <a:normAutofit fontScale="90000"/>
          </a:bodyPr>
          <a:lstStyle/>
          <a:p>
            <a:endParaRPr lang="en-IN" sz="4100" dirty="0"/>
          </a:p>
          <a:p>
            <a:pPr algn="ctr"/>
            <a:r>
              <a:rPr lang="en-US" sz="4100" dirty="0"/>
              <a:t>VEHICLE SERVICE MANAGEMENT SYSTEM</a:t>
            </a:r>
            <a:endParaRPr lang="en-IN" sz="4100" dirty="0"/>
          </a:p>
        </p:txBody>
      </p:sp>
      <p:pic>
        <p:nvPicPr>
          <p:cNvPr id="6" name="Picture 5">
            <a:extLst>
              <a:ext uri="{FF2B5EF4-FFF2-40B4-BE49-F238E27FC236}">
                <a16:creationId xmlns:a16="http://schemas.microsoft.com/office/drawing/2014/main" id="{AD44455B-87A2-4603-9BDB-DC7796F3D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808" y="2281560"/>
            <a:ext cx="6418185" cy="3648723"/>
          </a:xfrm>
          <a:prstGeom prst="rect">
            <a:avLst/>
          </a:prstGeom>
        </p:spPr>
      </p:pic>
    </p:spTree>
    <p:extLst>
      <p:ext uri="{BB962C8B-B14F-4D97-AF65-F5344CB8AC3E}">
        <p14:creationId xmlns:p14="http://schemas.microsoft.com/office/powerpoint/2010/main" val="1907307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0C80D9-FB2F-4FCA-8DBD-19603DE94E22}"/>
              </a:ext>
            </a:extLst>
          </p:cNvPr>
          <p:cNvSpPr>
            <a:spLocks noGrp="1"/>
          </p:cNvSpPr>
          <p:nvPr>
            <p:ph idx="1"/>
          </p:nvPr>
        </p:nvSpPr>
        <p:spPr>
          <a:xfrm>
            <a:off x="677334" y="426128"/>
            <a:ext cx="8596668" cy="5495277"/>
          </a:xfrm>
        </p:spPr>
        <p:txBody>
          <a:bodyPr>
            <a:normAutofit/>
          </a:bodyPr>
          <a:lstStyle/>
          <a:p>
            <a:r>
              <a:rPr lang="en-IN" dirty="0"/>
              <a:t>Technology(programming languages used)</a:t>
            </a:r>
          </a:p>
          <a:p>
            <a:endParaRPr lang="en-IN" dirty="0"/>
          </a:p>
          <a:p>
            <a:endParaRPr lang="en-IN" dirty="0"/>
          </a:p>
          <a:p>
            <a:r>
              <a:rPr lang="en-IN" dirty="0"/>
              <a:t>HTML</a:t>
            </a:r>
          </a:p>
          <a:p>
            <a:r>
              <a:rPr lang="en-IN" dirty="0"/>
              <a:t>CSS</a:t>
            </a:r>
          </a:p>
          <a:p>
            <a:r>
              <a:rPr lang="en-IN" dirty="0"/>
              <a:t>JAVASCRIPT</a:t>
            </a:r>
          </a:p>
          <a:p>
            <a:r>
              <a:rPr lang="en-IN" dirty="0"/>
              <a:t>AJAX</a:t>
            </a:r>
          </a:p>
          <a:p>
            <a:r>
              <a:rPr lang="en-IN" dirty="0"/>
              <a:t>JQUERY</a:t>
            </a:r>
          </a:p>
          <a:p>
            <a:r>
              <a:rPr lang="en-IN" dirty="0"/>
              <a:t>PHP</a:t>
            </a:r>
          </a:p>
          <a:p>
            <a:r>
              <a:rPr lang="en-IN" dirty="0"/>
              <a:t>SQL</a:t>
            </a:r>
          </a:p>
          <a:p>
            <a:r>
              <a:rPr lang="en-IN" dirty="0"/>
              <a:t>BOOTSTRAP</a:t>
            </a:r>
          </a:p>
          <a:p>
            <a:r>
              <a:rPr lang="en-IN" dirty="0"/>
              <a:t>GOOGLECHARTS</a:t>
            </a:r>
          </a:p>
          <a:p>
            <a:endParaRPr lang="en-IN" dirty="0"/>
          </a:p>
          <a:p>
            <a:endParaRPr lang="en-IN" dirty="0"/>
          </a:p>
        </p:txBody>
      </p:sp>
    </p:spTree>
    <p:extLst>
      <p:ext uri="{BB962C8B-B14F-4D97-AF65-F5344CB8AC3E}">
        <p14:creationId xmlns:p14="http://schemas.microsoft.com/office/powerpoint/2010/main" val="2995013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77659-199F-41E0-8EFD-A6C0139BA300}"/>
              </a:ext>
            </a:extLst>
          </p:cNvPr>
          <p:cNvSpPr>
            <a:spLocks noGrp="1"/>
          </p:cNvSpPr>
          <p:nvPr>
            <p:ph type="title"/>
          </p:nvPr>
        </p:nvSpPr>
        <p:spPr>
          <a:xfrm>
            <a:off x="677334" y="609600"/>
            <a:ext cx="8596668" cy="3101266"/>
          </a:xfrm>
        </p:spPr>
        <p:txBody>
          <a:bodyPr/>
          <a:lstStyle/>
          <a:p>
            <a:r>
              <a:rPr lang="en-IN" dirty="0"/>
              <a:t>                      </a:t>
            </a:r>
            <a:br>
              <a:rPr lang="en-IN" dirty="0"/>
            </a:br>
            <a:r>
              <a:rPr lang="en-IN" dirty="0"/>
              <a:t>                </a:t>
            </a:r>
            <a:br>
              <a:rPr lang="en-IN" dirty="0"/>
            </a:br>
            <a:r>
              <a:rPr lang="en-IN" dirty="0"/>
              <a:t>                      THANK YOU</a:t>
            </a:r>
          </a:p>
        </p:txBody>
      </p:sp>
      <p:sp>
        <p:nvSpPr>
          <p:cNvPr id="3" name="Content Placeholder 2">
            <a:extLst>
              <a:ext uri="{FF2B5EF4-FFF2-40B4-BE49-F238E27FC236}">
                <a16:creationId xmlns:a16="http://schemas.microsoft.com/office/drawing/2014/main" id="{FAE29693-2450-4D11-AADC-F87985A66CFA}"/>
              </a:ext>
            </a:extLst>
          </p:cNvPr>
          <p:cNvSpPr>
            <a:spLocks noGrp="1"/>
          </p:cNvSpPr>
          <p:nvPr>
            <p:ph idx="1"/>
          </p:nvPr>
        </p:nvSpPr>
        <p:spPr>
          <a:xfrm>
            <a:off x="677334" y="4720562"/>
            <a:ext cx="8596668" cy="1320800"/>
          </a:xfrm>
        </p:spPr>
        <p:txBody>
          <a:bodyPr>
            <a:normAutofit fontScale="92500" lnSpcReduction="20000"/>
          </a:bodyPr>
          <a:lstStyle/>
          <a:p>
            <a:pPr marL="0" indent="0">
              <a:buNone/>
            </a:pPr>
            <a:r>
              <a:rPr lang="en-IN" dirty="0"/>
              <a:t>                                                                                       BY TEAM INFINITY</a:t>
            </a:r>
          </a:p>
          <a:p>
            <a:pPr marL="0" indent="0">
              <a:buNone/>
            </a:pPr>
            <a:r>
              <a:rPr lang="en-IN" dirty="0"/>
              <a:t>                                                                                              SAMIT D MANVAR</a:t>
            </a:r>
          </a:p>
          <a:p>
            <a:pPr marL="0" indent="0">
              <a:buNone/>
            </a:pPr>
            <a:r>
              <a:rPr lang="en-IN" dirty="0"/>
              <a:t>                                                                                              SACHINKRISHNA</a:t>
            </a:r>
          </a:p>
          <a:p>
            <a:pPr marL="0" indent="0">
              <a:buNone/>
            </a:pPr>
            <a:r>
              <a:rPr lang="en-IN" dirty="0"/>
              <a:t>                                                                                              RYAN MENEZES</a:t>
            </a:r>
          </a:p>
        </p:txBody>
      </p:sp>
    </p:spTree>
    <p:extLst>
      <p:ext uri="{BB962C8B-B14F-4D97-AF65-F5344CB8AC3E}">
        <p14:creationId xmlns:p14="http://schemas.microsoft.com/office/powerpoint/2010/main" val="6200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3EAC3-1349-4ADD-9B1D-8202F7ED7396}"/>
              </a:ext>
            </a:extLst>
          </p:cNvPr>
          <p:cNvSpPr>
            <a:spLocks noGrp="1"/>
          </p:cNvSpPr>
          <p:nvPr>
            <p:ph type="title"/>
          </p:nvPr>
        </p:nvSpPr>
        <p:spPr>
          <a:xfrm>
            <a:off x="677334" y="254493"/>
            <a:ext cx="8596668" cy="1320800"/>
          </a:xfrm>
        </p:spPr>
        <p:txBody>
          <a:bodyPr/>
          <a:lstStyle/>
          <a:p>
            <a:r>
              <a:rPr lang="en-IN" dirty="0"/>
              <a:t>VEHICLE SERVICE MANAGEMENT SYSTEM</a:t>
            </a:r>
          </a:p>
        </p:txBody>
      </p:sp>
      <p:sp>
        <p:nvSpPr>
          <p:cNvPr id="3" name="Content Placeholder 2">
            <a:extLst>
              <a:ext uri="{FF2B5EF4-FFF2-40B4-BE49-F238E27FC236}">
                <a16:creationId xmlns:a16="http://schemas.microsoft.com/office/drawing/2014/main" id="{2085FA04-F614-41BE-9574-B4C38D39EBA2}"/>
              </a:ext>
            </a:extLst>
          </p:cNvPr>
          <p:cNvSpPr>
            <a:spLocks noGrp="1"/>
          </p:cNvSpPr>
          <p:nvPr>
            <p:ph idx="1"/>
          </p:nvPr>
        </p:nvSpPr>
        <p:spPr>
          <a:xfrm>
            <a:off x="677334" y="1020933"/>
            <a:ext cx="8596668" cy="5406500"/>
          </a:xfrm>
        </p:spPr>
        <p:txBody>
          <a:bodyPr>
            <a:normAutofit/>
          </a:bodyPr>
          <a:lstStyle/>
          <a:p>
            <a:pPr>
              <a:lnSpc>
                <a:spcPct val="150000"/>
              </a:lnSpc>
              <a:buFont typeface="Wingdings" panose="05000000000000000000" pitchFamily="2" charset="2"/>
              <a:buChar char="§"/>
            </a:pPr>
            <a:r>
              <a:rPr lang="en-US" sz="2000" b="0" i="0" dirty="0">
                <a:solidFill>
                  <a:srgbClr val="323232"/>
                </a:solidFill>
                <a:effectLst/>
                <a:latin typeface="Segoe UI Light" panose="020B0502040204020203" pitchFamily="34" charset="0"/>
              </a:rPr>
              <a:t>Vehicle repair service business is all about the time and quality</a:t>
            </a:r>
          </a:p>
          <a:p>
            <a:pPr>
              <a:lnSpc>
                <a:spcPct val="150000"/>
              </a:lnSpc>
              <a:buFont typeface="Wingdings" panose="05000000000000000000" pitchFamily="2" charset="2"/>
              <a:buChar char="§"/>
            </a:pPr>
            <a:r>
              <a:rPr lang="en-US" sz="2000" b="0" i="0" dirty="0">
                <a:solidFill>
                  <a:srgbClr val="323232"/>
                </a:solidFill>
                <a:effectLst/>
                <a:latin typeface="Segoe UI Light" panose="020B0502040204020203" pitchFamily="34" charset="0"/>
              </a:rPr>
              <a:t>In todays world </a:t>
            </a:r>
            <a:r>
              <a:rPr lang="en-US" sz="2000" dirty="0">
                <a:solidFill>
                  <a:srgbClr val="323232"/>
                </a:solidFill>
                <a:latin typeface="Segoe UI Light" panose="020B0502040204020203" pitchFamily="34" charset="0"/>
              </a:rPr>
              <a:t> most of the things are done online – booking, payment etc.</a:t>
            </a:r>
          </a:p>
          <a:p>
            <a:pPr>
              <a:lnSpc>
                <a:spcPct val="150000"/>
              </a:lnSpc>
              <a:buFont typeface="Wingdings" panose="05000000000000000000" pitchFamily="2" charset="2"/>
              <a:buChar char="§"/>
            </a:pPr>
            <a:r>
              <a:rPr lang="en-US" sz="2000" dirty="0">
                <a:solidFill>
                  <a:srgbClr val="323232"/>
                </a:solidFill>
                <a:latin typeface="Segoe UI Light" panose="020B0502040204020203" pitchFamily="34" charset="0"/>
              </a:rPr>
              <a:t>Vehicle Service Management System has two sections user and the admin.</a:t>
            </a:r>
          </a:p>
          <a:p>
            <a:pPr>
              <a:lnSpc>
                <a:spcPct val="150000"/>
              </a:lnSpc>
              <a:buFont typeface="Wingdings" panose="05000000000000000000" pitchFamily="2" charset="2"/>
              <a:buChar char="§"/>
            </a:pPr>
            <a:r>
              <a:rPr lang="en-US" sz="2000" dirty="0">
                <a:solidFill>
                  <a:srgbClr val="323232"/>
                </a:solidFill>
                <a:latin typeface="Segoe UI Light" panose="020B0502040204020203" pitchFamily="34" charset="0"/>
              </a:rPr>
              <a:t>Our idea is to provide a interface where user can look into :-</a:t>
            </a:r>
          </a:p>
          <a:p>
            <a:pPr marL="0" indent="0">
              <a:lnSpc>
                <a:spcPct val="150000"/>
              </a:lnSpc>
              <a:buNone/>
            </a:pPr>
            <a:r>
              <a:rPr lang="en-US" sz="2000" dirty="0">
                <a:solidFill>
                  <a:srgbClr val="323232"/>
                </a:solidFill>
                <a:latin typeface="Segoe UI Light" panose="020B0502040204020203" pitchFamily="34" charset="0"/>
              </a:rPr>
              <a:t>1) Different service option</a:t>
            </a:r>
          </a:p>
          <a:p>
            <a:pPr marL="0" indent="0">
              <a:lnSpc>
                <a:spcPct val="150000"/>
              </a:lnSpc>
              <a:buNone/>
            </a:pPr>
            <a:r>
              <a:rPr lang="en-US" sz="2000" dirty="0">
                <a:solidFill>
                  <a:srgbClr val="323232"/>
                </a:solidFill>
                <a:latin typeface="Segoe UI Light" panose="020B0502040204020203" pitchFamily="34" charset="0"/>
              </a:rPr>
              <a:t>2) Service booking form </a:t>
            </a:r>
          </a:p>
          <a:p>
            <a:pPr marL="0" indent="0">
              <a:lnSpc>
                <a:spcPct val="150000"/>
              </a:lnSpc>
              <a:buNone/>
            </a:pPr>
            <a:r>
              <a:rPr lang="en-US" sz="2000" dirty="0">
                <a:solidFill>
                  <a:srgbClr val="323232"/>
                </a:solidFill>
                <a:latin typeface="Segoe UI Light" panose="020B0502040204020203" pitchFamily="34" charset="0"/>
              </a:rPr>
              <a:t>3)  slot  availability (for booking)</a:t>
            </a:r>
          </a:p>
        </p:txBody>
      </p:sp>
    </p:spTree>
    <p:extLst>
      <p:ext uri="{BB962C8B-B14F-4D97-AF65-F5344CB8AC3E}">
        <p14:creationId xmlns:p14="http://schemas.microsoft.com/office/powerpoint/2010/main" val="3025236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0D5B-7BF7-4EC5-9904-197793B6B47D}"/>
              </a:ext>
            </a:extLst>
          </p:cNvPr>
          <p:cNvSpPr>
            <a:spLocks noGrp="1"/>
          </p:cNvSpPr>
          <p:nvPr>
            <p:ph type="title"/>
          </p:nvPr>
        </p:nvSpPr>
        <p:spPr/>
        <p:txBody>
          <a:bodyPr/>
          <a:lstStyle/>
          <a:p>
            <a:r>
              <a:rPr lang="en-IN" dirty="0"/>
              <a:t>IDEA</a:t>
            </a:r>
          </a:p>
        </p:txBody>
      </p:sp>
      <p:sp>
        <p:nvSpPr>
          <p:cNvPr id="3" name="Content Placeholder 2">
            <a:extLst>
              <a:ext uri="{FF2B5EF4-FFF2-40B4-BE49-F238E27FC236}">
                <a16:creationId xmlns:a16="http://schemas.microsoft.com/office/drawing/2014/main" id="{E1C60222-D6CA-40A8-BCE7-967BE5815A3D}"/>
              </a:ext>
            </a:extLst>
          </p:cNvPr>
          <p:cNvSpPr>
            <a:spLocks noGrp="1"/>
          </p:cNvSpPr>
          <p:nvPr>
            <p:ph idx="1"/>
          </p:nvPr>
        </p:nvSpPr>
        <p:spPr/>
        <p:txBody>
          <a:bodyPr/>
          <a:lstStyle/>
          <a:p>
            <a:r>
              <a:rPr lang="en-IN" dirty="0"/>
              <a:t>GRAPHICAL AND TABULAR REPRESENTAION</a:t>
            </a:r>
          </a:p>
          <a:p>
            <a:r>
              <a:rPr lang="en-IN" dirty="0"/>
              <a:t>SLOT AVAILABILITY</a:t>
            </a:r>
          </a:p>
        </p:txBody>
      </p:sp>
    </p:spTree>
    <p:extLst>
      <p:ext uri="{BB962C8B-B14F-4D97-AF65-F5344CB8AC3E}">
        <p14:creationId xmlns:p14="http://schemas.microsoft.com/office/powerpoint/2010/main" val="944640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23FF89-1CCF-48AF-83C0-1A41B48DF75C}"/>
              </a:ext>
            </a:extLst>
          </p:cNvPr>
          <p:cNvSpPr>
            <a:spLocks noGrp="1"/>
          </p:cNvSpPr>
          <p:nvPr>
            <p:ph idx="1"/>
          </p:nvPr>
        </p:nvSpPr>
        <p:spPr>
          <a:xfrm>
            <a:off x="677334" y="461639"/>
            <a:ext cx="8596668" cy="6081204"/>
          </a:xfrm>
        </p:spPr>
        <p:txBody>
          <a:bodyPr>
            <a:normAutofit/>
          </a:bodyPr>
          <a:lstStyle/>
          <a:p>
            <a:pPr>
              <a:lnSpc>
                <a:spcPct val="200000"/>
              </a:lnSpc>
            </a:pPr>
            <a:r>
              <a:rPr lang="en-IN" dirty="0"/>
              <a:t>The main concept is online slot booking</a:t>
            </a:r>
          </a:p>
          <a:p>
            <a:pPr>
              <a:lnSpc>
                <a:spcPct val="200000"/>
              </a:lnSpc>
            </a:pPr>
            <a:r>
              <a:rPr lang="en-IN" dirty="0"/>
              <a:t>Usually whenever a customer books his slot at a particular time he has to wait until he gets a confirmation message from the admin(company)</a:t>
            </a:r>
          </a:p>
          <a:p>
            <a:pPr>
              <a:lnSpc>
                <a:spcPct val="200000"/>
              </a:lnSpc>
            </a:pPr>
            <a:r>
              <a:rPr lang="en-IN" dirty="0"/>
              <a:t>The admin has to check (database) if the customer who has requested for particular time (service) is available or not .</a:t>
            </a:r>
          </a:p>
          <a:p>
            <a:pPr>
              <a:lnSpc>
                <a:spcPct val="200000"/>
              </a:lnSpc>
            </a:pPr>
            <a:r>
              <a:rPr lang="en-IN" dirty="0"/>
              <a:t>To avoid this we can provide user  available slot timing  while he is booking a service (live slot availability by a pop-up message ).</a:t>
            </a:r>
          </a:p>
          <a:p>
            <a:pPr marL="0" indent="0">
              <a:lnSpc>
                <a:spcPct val="200000"/>
              </a:lnSpc>
              <a:buNone/>
            </a:pPr>
            <a:endParaRPr lang="en-IN" dirty="0"/>
          </a:p>
        </p:txBody>
      </p:sp>
    </p:spTree>
    <p:extLst>
      <p:ext uri="{BB962C8B-B14F-4D97-AF65-F5344CB8AC3E}">
        <p14:creationId xmlns:p14="http://schemas.microsoft.com/office/powerpoint/2010/main" val="1150001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54E3-1B95-406C-A4A4-32AE9E568159}"/>
              </a:ext>
            </a:extLst>
          </p:cNvPr>
          <p:cNvSpPr>
            <a:spLocks noGrp="1"/>
          </p:cNvSpPr>
          <p:nvPr>
            <p:ph type="title"/>
          </p:nvPr>
        </p:nvSpPr>
        <p:spPr>
          <a:xfrm>
            <a:off x="319596" y="142043"/>
            <a:ext cx="8954406" cy="6488097"/>
          </a:xfrm>
        </p:spPr>
        <p:txBody>
          <a:bodyPr>
            <a:normAutofit/>
          </a:bodyPr>
          <a:lstStyle/>
          <a:p>
            <a:r>
              <a:rPr lang="en-IN" sz="2800" dirty="0"/>
              <a:t>A example showing pop up message to</a:t>
            </a:r>
            <a:br>
              <a:rPr lang="en-IN" sz="2800" dirty="0"/>
            </a:br>
            <a:r>
              <a:rPr lang="en-IN" sz="2800" dirty="0"/>
              <a:t>user that slot is booked instead of </a:t>
            </a:r>
            <a:br>
              <a:rPr lang="en-IN" sz="2800" dirty="0"/>
            </a:br>
            <a:r>
              <a:rPr lang="en-IN" sz="2800" dirty="0"/>
              <a:t>waiting to get confirmation message via email or message</a:t>
            </a:r>
            <a:br>
              <a:rPr lang="en-IN" sz="2800" dirty="0"/>
            </a:br>
            <a:br>
              <a:rPr lang="en-IN" sz="2800" dirty="0"/>
            </a:br>
            <a:br>
              <a:rPr lang="en-IN" sz="2800" dirty="0"/>
            </a:br>
            <a:br>
              <a:rPr lang="en-IN" sz="2800" dirty="0"/>
            </a:br>
            <a:br>
              <a:rPr lang="en-IN" sz="2800" dirty="0"/>
            </a:br>
            <a:br>
              <a:rPr lang="en-IN" sz="2800" dirty="0"/>
            </a:br>
            <a:br>
              <a:rPr lang="en-IN" sz="2800" dirty="0"/>
            </a:br>
            <a:r>
              <a:rPr lang="en-IN" sz="2800" dirty="0"/>
              <a:t>Booked slot </a:t>
            </a:r>
            <a:r>
              <a:rPr lang="en-IN" sz="2800"/>
              <a:t>confirmation pop-up </a:t>
            </a:r>
            <a:endParaRPr lang="en-IN" sz="2800" dirty="0"/>
          </a:p>
        </p:txBody>
      </p:sp>
      <p:pic>
        <p:nvPicPr>
          <p:cNvPr id="4" name="Content Placeholder 4">
            <a:extLst>
              <a:ext uri="{FF2B5EF4-FFF2-40B4-BE49-F238E27FC236}">
                <a16:creationId xmlns:a16="http://schemas.microsoft.com/office/drawing/2014/main" id="{F2D211C0-5CA3-48CA-A865-1DEC4489A5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877" y="2102527"/>
            <a:ext cx="5341194" cy="2115845"/>
          </a:xfrm>
        </p:spPr>
      </p:pic>
      <p:pic>
        <p:nvPicPr>
          <p:cNvPr id="6" name="Picture 5">
            <a:extLst>
              <a:ext uri="{FF2B5EF4-FFF2-40B4-BE49-F238E27FC236}">
                <a16:creationId xmlns:a16="http://schemas.microsoft.com/office/drawing/2014/main" id="{F4919369-2505-46B6-A47D-907B7C2B8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51" y="5048436"/>
            <a:ext cx="5341195" cy="1378787"/>
          </a:xfrm>
          <a:prstGeom prst="rect">
            <a:avLst/>
          </a:prstGeom>
        </p:spPr>
      </p:pic>
    </p:spTree>
    <p:extLst>
      <p:ext uri="{BB962C8B-B14F-4D97-AF65-F5344CB8AC3E}">
        <p14:creationId xmlns:p14="http://schemas.microsoft.com/office/powerpoint/2010/main" val="1396051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2C262D5-B004-4EB1-A3FE-DCA61D77E512}"/>
              </a:ext>
            </a:extLst>
          </p:cNvPr>
          <p:cNvSpPr>
            <a:spLocks noGrp="1"/>
          </p:cNvSpPr>
          <p:nvPr>
            <p:ph type="title"/>
          </p:nvPr>
        </p:nvSpPr>
        <p:spPr>
          <a:xfrm>
            <a:off x="677333" y="301841"/>
            <a:ext cx="8981571" cy="6329778"/>
          </a:xfrm>
        </p:spPr>
        <p:txBody>
          <a:bodyPr>
            <a:normAutofit/>
          </a:bodyPr>
          <a:lstStyle/>
          <a:p>
            <a:pPr>
              <a:lnSpc>
                <a:spcPct val="200000"/>
              </a:lnSpc>
            </a:pPr>
            <a:r>
              <a:rPr lang="en-US" sz="1800" dirty="0"/>
              <a:t>GRAPHICAL AND TABULAR VIEW OF DATA </a:t>
            </a:r>
            <a:br>
              <a:rPr lang="en-US" sz="1800" dirty="0"/>
            </a:br>
            <a:br>
              <a:rPr lang="en-US" sz="1800" dirty="0"/>
            </a:br>
            <a:r>
              <a:rPr lang="en-US" sz="1800" dirty="0"/>
              <a:t> WE CAN PLOT </a:t>
            </a:r>
            <a:br>
              <a:rPr lang="en-US" sz="1800" dirty="0"/>
            </a:br>
            <a:r>
              <a:rPr lang="en-US" sz="1800" dirty="0"/>
              <a:t>THE GRAPHS AND REPORTS FROM THE DATA AVAILABLE</a:t>
            </a:r>
            <a:br>
              <a:rPr lang="en-US" sz="1800" dirty="0"/>
            </a:br>
            <a:r>
              <a:rPr lang="en-US" sz="1800" dirty="0"/>
              <a:t> IN DATABASE AND GET IDEAS LIKE WHAT TYPE OF</a:t>
            </a:r>
            <a:br>
              <a:rPr lang="en-US" sz="1800" dirty="0"/>
            </a:br>
            <a:r>
              <a:rPr lang="en-US" sz="1800" dirty="0"/>
              <a:t> SERVICES PEOPLE PREFER, NUMBER OF VEHICE SERVICED IN MONTH,YEAR</a:t>
            </a:r>
            <a:br>
              <a:rPr lang="en-US" sz="1800" dirty="0"/>
            </a:br>
            <a:r>
              <a:rPr lang="en-US" sz="1800" dirty="0"/>
              <a:t>OR A DAY.</a:t>
            </a:r>
            <a:endParaRPr lang="en-IN" sz="1800" dirty="0"/>
          </a:p>
        </p:txBody>
      </p:sp>
      <p:pic>
        <p:nvPicPr>
          <p:cNvPr id="11" name="Content Placeholder 7">
            <a:extLst>
              <a:ext uri="{FF2B5EF4-FFF2-40B4-BE49-F238E27FC236}">
                <a16:creationId xmlns:a16="http://schemas.microsoft.com/office/drawing/2014/main" id="{5A142440-3C67-4528-AE54-B11183F4EB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7232" y="831540"/>
            <a:ext cx="2500340" cy="2110769"/>
          </a:xfrm>
        </p:spPr>
      </p:pic>
      <p:pic>
        <p:nvPicPr>
          <p:cNvPr id="17" name="Picture 16">
            <a:extLst>
              <a:ext uri="{FF2B5EF4-FFF2-40B4-BE49-F238E27FC236}">
                <a16:creationId xmlns:a16="http://schemas.microsoft.com/office/drawing/2014/main" id="{3516DD9E-D1ED-4B8E-B7C9-3125A0A80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7378" y="4039901"/>
            <a:ext cx="3013626" cy="2591718"/>
          </a:xfrm>
          <a:prstGeom prst="rect">
            <a:avLst/>
          </a:prstGeom>
        </p:spPr>
      </p:pic>
    </p:spTree>
    <p:extLst>
      <p:ext uri="{BB962C8B-B14F-4D97-AF65-F5344CB8AC3E}">
        <p14:creationId xmlns:p14="http://schemas.microsoft.com/office/powerpoint/2010/main" val="2998418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74A0-A594-4555-9BAB-CAFDC861D53B}"/>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C13F1D2E-CABD-483A-8533-986C5EABC8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739" y="221942"/>
            <a:ext cx="11372296" cy="6531312"/>
          </a:xfrm>
        </p:spPr>
      </p:pic>
    </p:spTree>
    <p:extLst>
      <p:ext uri="{BB962C8B-B14F-4D97-AF65-F5344CB8AC3E}">
        <p14:creationId xmlns:p14="http://schemas.microsoft.com/office/powerpoint/2010/main" val="68795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77A82-0468-4D23-BCB9-7547A0BEBAEA}"/>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3A17C47-7FEF-4C6A-BAAC-2D545A550349}"/>
              </a:ext>
            </a:extLst>
          </p:cNvPr>
          <p:cNvPicPr>
            <a:picLocks noGrp="1" noChangeAspect="1"/>
          </p:cNvPicPr>
          <p:nvPr>
            <p:ph idx="1"/>
          </p:nvPr>
        </p:nvPicPr>
        <p:blipFill>
          <a:blip r:embed="rId2"/>
          <a:stretch>
            <a:fillRect/>
          </a:stretch>
        </p:blipFill>
        <p:spPr>
          <a:xfrm>
            <a:off x="71021" y="609600"/>
            <a:ext cx="10875146" cy="5853344"/>
          </a:xfrm>
          <a:prstGeom prst="rect">
            <a:avLst/>
          </a:prstGeom>
        </p:spPr>
      </p:pic>
    </p:spTree>
    <p:extLst>
      <p:ext uri="{BB962C8B-B14F-4D97-AF65-F5344CB8AC3E}">
        <p14:creationId xmlns:p14="http://schemas.microsoft.com/office/powerpoint/2010/main" val="128232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3C574-9D4F-4382-9E09-6BDFD6EE513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7DCDBF0-EDF6-4B89-AE9F-B8FDD3F51B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084" y="417250"/>
            <a:ext cx="10839635" cy="5624775"/>
          </a:xfrm>
        </p:spPr>
      </p:pic>
    </p:spTree>
    <p:extLst>
      <p:ext uri="{BB962C8B-B14F-4D97-AF65-F5344CB8AC3E}">
        <p14:creationId xmlns:p14="http://schemas.microsoft.com/office/powerpoint/2010/main" val="6725436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957</TotalTime>
  <Words>291</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Segoe UI Light</vt:lpstr>
      <vt:lpstr>Trebuchet MS</vt:lpstr>
      <vt:lpstr>Wingdings</vt:lpstr>
      <vt:lpstr>Wingdings 3</vt:lpstr>
      <vt:lpstr>Facet</vt:lpstr>
      <vt:lpstr> VEHICLE SERVICE MANAGEMENT SYSTEM</vt:lpstr>
      <vt:lpstr>VEHICLE SERVICE MANAGEMENT SYSTEM</vt:lpstr>
      <vt:lpstr>IDEA</vt:lpstr>
      <vt:lpstr>PowerPoint Presentation</vt:lpstr>
      <vt:lpstr>A example showing pop up message to user that slot is booked instead of  waiting to get confirmation message via email or message       Booked slot confirmation pop-up </vt:lpstr>
      <vt:lpstr>GRAPHICAL AND TABULAR VIEW OF DATA    WE CAN PLOT  THE GRAPHS AND REPORTS FROM THE DATA AVAILABLE  IN DATABASE AND GET IDEAS LIKE WHAT TYPE OF  SERVICES PEOPLE PREFER, NUMBER OF VEHICE SERVICED IN MONTH,YEAR OR A DAY.</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SERVICE MANAGMENT</dc:title>
  <dc:creator>DIPAK R MANVAR</dc:creator>
  <cp:lastModifiedBy>DIPAK R MANVAR</cp:lastModifiedBy>
  <cp:revision>23</cp:revision>
  <dcterms:created xsi:type="dcterms:W3CDTF">2020-10-26T06:35:48Z</dcterms:created>
  <dcterms:modified xsi:type="dcterms:W3CDTF">2020-11-21T11:01:18Z</dcterms:modified>
</cp:coreProperties>
</file>