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92">
          <p15:clr>
            <a:srgbClr val="A4A3A4"/>
          </p15:clr>
        </p15:guide>
        <p15:guide id="2" pos="3840">
          <p15:clr>
            <a:srgbClr val="A4A3A4"/>
          </p15:clr>
        </p15:guide>
        <p15:guide id="3" orient="horz" pos="1416">
          <p15:clr>
            <a:srgbClr val="A4A3A4"/>
          </p15:clr>
        </p15:guide>
      </p15:sldGuideLst>
    </p:ext>
    <p:ext uri="http://customooxmlschemas.google.com/">
      <go:slidesCustomData xmlns:go="http://customooxmlschemas.google.com/" r:id="rId18" roundtripDataSignature="AMtx7mhkXG3spaLsrAX0zTBsaTSD1mK3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92" orient="horz"/>
        <p:guide pos="3840"/>
        <p:guide pos="141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14" name="Shape 14"/>
        <p:cNvGrpSpPr/>
        <p:nvPr/>
      </p:nvGrpSpPr>
      <p:grpSpPr>
        <a:xfrm>
          <a:off x="0" y="0"/>
          <a:ext cx="0" cy="0"/>
          <a:chOff x="0" y="0"/>
          <a:chExt cx="0" cy="0"/>
        </a:xfrm>
      </p:grpSpPr>
      <p:sp>
        <p:nvSpPr>
          <p:cNvPr id="15" name="Google Shape;15;p15"/>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ctr">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6" name="Google Shape;16;p15"/>
          <p:cNvSpPr txBox="1"/>
          <p:nvPr>
            <p:ph idx="1" type="body"/>
          </p:nvPr>
        </p:nvSpPr>
        <p:spPr>
          <a:xfrm>
            <a:off x="3512343" y="5922140"/>
            <a:ext cx="5167313"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 name="Google Shape;17;p15"/>
          <p:cNvSpPr txBox="1"/>
          <p:nvPr>
            <p:ph idx="3" type="body"/>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cap="none"/>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 name="Google Shape;18;p15"/>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and Table">
  <p:cSld name="Chart and Table">
    <p:spTree>
      <p:nvGrpSpPr>
        <p:cNvPr id="83" name="Shape 83"/>
        <p:cNvGrpSpPr/>
        <p:nvPr/>
      </p:nvGrpSpPr>
      <p:grpSpPr>
        <a:xfrm>
          <a:off x="0" y="0"/>
          <a:ext cx="0" cy="0"/>
          <a:chOff x="0" y="0"/>
          <a:chExt cx="0" cy="0"/>
        </a:xfrm>
      </p:grpSpPr>
      <p:sp>
        <p:nvSpPr>
          <p:cNvPr id="84" name="Google Shape;84;p25"/>
          <p:cNvSpPr txBox="1"/>
          <p:nvPr>
            <p:ph type="title"/>
          </p:nvPr>
        </p:nvSpPr>
        <p:spPr>
          <a:xfrm>
            <a:off x="594519" y="767791"/>
            <a:ext cx="11002962" cy="8239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87" name="Shape 87"/>
        <p:cNvGrpSpPr/>
        <p:nvPr/>
      </p:nvGrpSpPr>
      <p:grpSpPr>
        <a:xfrm>
          <a:off x="0" y="0"/>
          <a:ext cx="0" cy="0"/>
          <a:chOff x="0" y="0"/>
          <a:chExt cx="0" cy="0"/>
        </a:xfrm>
      </p:grpSpPr>
      <p:sp>
        <p:nvSpPr>
          <p:cNvPr id="88" name="Google Shape;88;p18"/>
          <p:cNvSpPr/>
          <p:nvPr>
            <p:ph idx="2" type="pic"/>
          </p:nvPr>
        </p:nvSpPr>
        <p:spPr>
          <a:xfrm>
            <a:off x="0" y="0"/>
            <a:ext cx="12192000" cy="68580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9" name="Google Shape;89;p18"/>
          <p:cNvSpPr txBox="1"/>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400"/>
              <a:buFont typeface="Calibri"/>
              <a:buNone/>
              <a:defRPr sz="1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8"/>
          <p:cNvSpPr txBox="1"/>
          <p:nvPr>
            <p:ph idx="1" type="body"/>
          </p:nvPr>
        </p:nvSpPr>
        <p:spPr>
          <a:xfrm>
            <a:off x="1478756" y="1569719"/>
            <a:ext cx="9234488" cy="2651443"/>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3200"/>
              <a:buNone/>
              <a:defRPr sz="3200"/>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spTree>
      <p:nvGrpSpPr>
        <p:cNvPr id="91" name="Shape 91"/>
        <p:cNvGrpSpPr/>
        <p:nvPr/>
      </p:nvGrpSpPr>
      <p:grpSpPr>
        <a:xfrm>
          <a:off x="0" y="0"/>
          <a:ext cx="0" cy="0"/>
          <a:chOff x="0" y="0"/>
          <a:chExt cx="0" cy="0"/>
        </a:xfrm>
      </p:grpSpPr>
      <p:sp>
        <p:nvSpPr>
          <p:cNvPr id="92" name="Google Shape;92;p26"/>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6"/>
          <p:cNvSpPr/>
          <p:nvPr>
            <p:ph idx="2" type="pic"/>
          </p:nvPr>
        </p:nvSpPr>
        <p:spPr>
          <a:xfrm>
            <a:off x="6578601" y="1638300"/>
            <a:ext cx="5156200" cy="189230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26"/>
          <p:cNvSpPr/>
          <p:nvPr>
            <p:ph idx="3" type="pic"/>
          </p:nvPr>
        </p:nvSpPr>
        <p:spPr>
          <a:xfrm>
            <a:off x="469900" y="1638300"/>
            <a:ext cx="5156200" cy="189230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26"/>
          <p:cNvSpPr txBox="1"/>
          <p:nvPr>
            <p:ph idx="1" type="body"/>
          </p:nvPr>
        </p:nvSpPr>
        <p:spPr>
          <a:xfrm>
            <a:off x="469107" y="3864355"/>
            <a:ext cx="5157787" cy="494506"/>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None/>
              <a:defRPr sz="24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6"/>
          <p:cNvSpPr txBox="1"/>
          <p:nvPr>
            <p:ph idx="4" type="body"/>
          </p:nvPr>
        </p:nvSpPr>
        <p:spPr>
          <a:xfrm>
            <a:off x="469107" y="4531139"/>
            <a:ext cx="5157787" cy="2039144"/>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6"/>
          <p:cNvSpPr txBox="1"/>
          <p:nvPr>
            <p:ph idx="5" type="body"/>
          </p:nvPr>
        </p:nvSpPr>
        <p:spPr>
          <a:xfrm>
            <a:off x="6565107" y="3864355"/>
            <a:ext cx="5183188" cy="494506"/>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None/>
              <a:defRPr sz="24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6"/>
          <p:cNvSpPr txBox="1"/>
          <p:nvPr>
            <p:ph idx="6" type="body"/>
          </p:nvPr>
        </p:nvSpPr>
        <p:spPr>
          <a:xfrm>
            <a:off x="6565107" y="4531139"/>
            <a:ext cx="5183188" cy="2039144"/>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00" name="Shape 100"/>
        <p:cNvGrpSpPr/>
        <p:nvPr/>
      </p:nvGrpSpPr>
      <p:grpSpPr>
        <a:xfrm>
          <a:off x="0" y="0"/>
          <a:ext cx="0" cy="0"/>
          <a:chOff x="0" y="0"/>
          <a:chExt cx="0" cy="0"/>
        </a:xfrm>
      </p:grpSpPr>
      <p:sp>
        <p:nvSpPr>
          <p:cNvPr id="101" name="Google Shape;101;p27"/>
          <p:cNvSpPr/>
          <p:nvPr>
            <p:ph idx="2" type="pic"/>
          </p:nvPr>
        </p:nvSpPr>
        <p:spPr>
          <a:xfrm>
            <a:off x="0" y="0"/>
            <a:ext cx="5416550" cy="68580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2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7"/>
          <p:cNvSpPr txBox="1"/>
          <p:nvPr>
            <p:ph idx="1" type="body"/>
          </p:nvPr>
        </p:nvSpPr>
        <p:spPr>
          <a:xfrm>
            <a:off x="6096000" y="1661160"/>
            <a:ext cx="4646246" cy="221858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7"/>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05" name="Google Shape;105;p27"/>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7"/>
          <p:cNvSpPr/>
          <p:nvPr/>
        </p:nvSpPr>
        <p:spPr>
          <a:xfrm>
            <a:off x="6107044"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07" name="Shape 107"/>
        <p:cNvGrpSpPr/>
        <p:nvPr/>
      </p:nvGrpSpPr>
      <p:grpSpPr>
        <a:xfrm>
          <a:off x="0" y="0"/>
          <a:ext cx="0" cy="0"/>
          <a:chOff x="0" y="0"/>
          <a:chExt cx="0" cy="0"/>
        </a:xfrm>
      </p:grpSpPr>
      <p:sp>
        <p:nvSpPr>
          <p:cNvPr id="108" name="Google Shape;108;p22"/>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ctr">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09" name="Google Shape;109;p22"/>
          <p:cNvSpPr txBox="1"/>
          <p:nvPr>
            <p:ph type="title"/>
          </p:nvPr>
        </p:nvSpPr>
        <p:spPr>
          <a:xfrm>
            <a:off x="702365" y="1660810"/>
            <a:ext cx="10787270" cy="83064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2"/>
          <p:cNvSpPr txBox="1"/>
          <p:nvPr>
            <p:ph idx="1" type="body"/>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1" name="Google Shape;111;p22"/>
          <p:cNvSpPr txBox="1"/>
          <p:nvPr>
            <p:ph idx="3" type="body"/>
          </p:nvPr>
        </p:nvSpPr>
        <p:spPr>
          <a:xfrm>
            <a:off x="588194"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2" name="Google Shape;112;p22"/>
          <p:cNvSpPr txBox="1"/>
          <p:nvPr>
            <p:ph idx="4" type="body"/>
          </p:nvPr>
        </p:nvSpPr>
        <p:spPr>
          <a:xfrm>
            <a:off x="4563664" y="3893330"/>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3" name="Google Shape;113;p22"/>
          <p:cNvSpPr txBox="1"/>
          <p:nvPr>
            <p:ph idx="5" type="body"/>
          </p:nvPr>
        </p:nvSpPr>
        <p:spPr>
          <a:xfrm>
            <a:off x="8539138"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22"/>
          <p:cNvSpPr/>
          <p:nvPr>
            <p:ph idx="6" type="clipArt"/>
          </p:nvPr>
        </p:nvSpPr>
        <p:spPr>
          <a:xfrm>
            <a:off x="1754768" y="3098985"/>
            <a:ext cx="731520" cy="73152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5" name="Google Shape;115;p22"/>
          <p:cNvSpPr/>
          <p:nvPr>
            <p:ph idx="7" type="clipArt"/>
          </p:nvPr>
        </p:nvSpPr>
        <p:spPr>
          <a:xfrm>
            <a:off x="5730240" y="3098985"/>
            <a:ext cx="731520" cy="73152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6" name="Google Shape;116;p22"/>
          <p:cNvSpPr/>
          <p:nvPr>
            <p:ph idx="8" type="clipArt"/>
          </p:nvPr>
        </p:nvSpPr>
        <p:spPr>
          <a:xfrm>
            <a:off x="9705712" y="3098985"/>
            <a:ext cx="731520" cy="73152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19" name="Shape 19"/>
        <p:cNvGrpSpPr/>
        <p:nvPr/>
      </p:nvGrpSpPr>
      <p:grpSpPr>
        <a:xfrm>
          <a:off x="0" y="0"/>
          <a:ext cx="0" cy="0"/>
          <a:chOff x="0" y="0"/>
          <a:chExt cx="0" cy="0"/>
        </a:xfrm>
      </p:grpSpPr>
      <p:sp>
        <p:nvSpPr>
          <p:cNvPr id="20" name="Google Shape;20;p19"/>
          <p:cNvSpPr/>
          <p:nvPr>
            <p:ph idx="2" type="pic"/>
          </p:nvPr>
        </p:nvSpPr>
        <p:spPr>
          <a:xfrm>
            <a:off x="0" y="0"/>
            <a:ext cx="12192000" cy="68580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1" name="Google Shape;21;p19"/>
          <p:cNvSpPr txBox="1"/>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400"/>
              <a:buFont typeface="Calibri"/>
              <a:buNone/>
              <a:defRPr sz="1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body"/>
          </p:nvPr>
        </p:nvSpPr>
        <p:spPr>
          <a:xfrm>
            <a:off x="1478756" y="1569719"/>
            <a:ext cx="9234488" cy="2651443"/>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3200"/>
              <a:buNone/>
              <a:defRPr sz="3200"/>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23" name="Shape 23"/>
        <p:cNvGrpSpPr/>
        <p:nvPr/>
      </p:nvGrpSpPr>
      <p:grpSpPr>
        <a:xfrm>
          <a:off x="0" y="0"/>
          <a:ext cx="0" cy="0"/>
          <a:chOff x="0" y="0"/>
          <a:chExt cx="0" cy="0"/>
        </a:xfrm>
      </p:grpSpPr>
      <p:sp>
        <p:nvSpPr>
          <p:cNvPr id="24" name="Google Shape;24;p23"/>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ctr">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5" name="Google Shape;25;p23"/>
          <p:cNvSpPr txBox="1"/>
          <p:nvPr>
            <p:ph type="title"/>
          </p:nvPr>
        </p:nvSpPr>
        <p:spPr>
          <a:xfrm>
            <a:off x="702365" y="1660810"/>
            <a:ext cx="10787270" cy="83064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3"/>
          <p:cNvSpPr txBox="1"/>
          <p:nvPr>
            <p:ph idx="1" type="body"/>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23"/>
          <p:cNvSpPr txBox="1"/>
          <p:nvPr>
            <p:ph idx="3" type="body"/>
          </p:nvPr>
        </p:nvSpPr>
        <p:spPr>
          <a:xfrm>
            <a:off x="588194"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 name="Google Shape;28;p23"/>
          <p:cNvSpPr txBox="1"/>
          <p:nvPr>
            <p:ph idx="4" type="body"/>
          </p:nvPr>
        </p:nvSpPr>
        <p:spPr>
          <a:xfrm>
            <a:off x="4563664" y="3893330"/>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23"/>
          <p:cNvSpPr txBox="1"/>
          <p:nvPr>
            <p:ph idx="5" type="body"/>
          </p:nvPr>
        </p:nvSpPr>
        <p:spPr>
          <a:xfrm>
            <a:off x="8539138"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23"/>
          <p:cNvSpPr/>
          <p:nvPr>
            <p:ph idx="6" type="clipArt"/>
          </p:nvPr>
        </p:nvSpPr>
        <p:spPr>
          <a:xfrm>
            <a:off x="1754768" y="3098985"/>
            <a:ext cx="731520" cy="73152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1" name="Google Shape;31;p23"/>
          <p:cNvSpPr/>
          <p:nvPr>
            <p:ph idx="7" type="clipArt"/>
          </p:nvPr>
        </p:nvSpPr>
        <p:spPr>
          <a:xfrm>
            <a:off x="5730240" y="3098985"/>
            <a:ext cx="731520" cy="73152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2" name="Google Shape;32;p23"/>
          <p:cNvSpPr/>
          <p:nvPr>
            <p:ph idx="8" type="clipArt"/>
          </p:nvPr>
        </p:nvSpPr>
        <p:spPr>
          <a:xfrm>
            <a:off x="9705712" y="3098985"/>
            <a:ext cx="731520" cy="73152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8" name="Shape 38"/>
        <p:cNvGrpSpPr/>
        <p:nvPr/>
      </p:nvGrpSpPr>
      <p:grpSpPr>
        <a:xfrm>
          <a:off x="0" y="0"/>
          <a:ext cx="0" cy="0"/>
          <a:chOff x="0" y="0"/>
          <a:chExt cx="0" cy="0"/>
        </a:xfrm>
      </p:grpSpPr>
      <p:sp>
        <p:nvSpPr>
          <p:cNvPr id="39" name="Google Shape;39;p16"/>
          <p:cNvSpPr/>
          <p:nvPr>
            <p:ph idx="2" type="pic"/>
          </p:nvPr>
        </p:nvSpPr>
        <p:spPr>
          <a:xfrm>
            <a:off x="0" y="0"/>
            <a:ext cx="6096000" cy="6858000"/>
          </a:xfrm>
          <a:prstGeom prst="parallelogram">
            <a:avLst>
              <a:gd fmla="val 25000" name="adj"/>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16"/>
          <p:cNvSpPr txBox="1"/>
          <p:nvPr>
            <p:ph type="title"/>
          </p:nvPr>
        </p:nvSpPr>
        <p:spPr>
          <a:xfrm>
            <a:off x="7068819" y="642927"/>
            <a:ext cx="4846320" cy="1435947"/>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6"/>
          <p:cNvSpPr txBox="1"/>
          <p:nvPr>
            <p:ph idx="1" type="body"/>
          </p:nvPr>
        </p:nvSpPr>
        <p:spPr>
          <a:xfrm>
            <a:off x="7068820" y="2078875"/>
            <a:ext cx="4114800" cy="37988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800"/>
              <a:buNone/>
              <a:defRPr sz="18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p:nvPr/>
        </p:nvSpPr>
        <p:spPr>
          <a:xfrm>
            <a:off x="7068820" y="6303963"/>
            <a:ext cx="3014980" cy="554037"/>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5" name="Shape 45"/>
        <p:cNvGrpSpPr/>
        <p:nvPr/>
      </p:nvGrpSpPr>
      <p:grpSpPr>
        <a:xfrm>
          <a:off x="0" y="0"/>
          <a:ext cx="0" cy="0"/>
          <a:chOff x="0" y="0"/>
          <a:chExt cx="0" cy="0"/>
        </a:xfrm>
      </p:grpSpPr>
      <p:sp>
        <p:nvSpPr>
          <p:cNvPr id="46" name="Google Shape;46;p17"/>
          <p:cNvSpPr txBox="1"/>
          <p:nvPr>
            <p:ph idx="1" type="body"/>
          </p:nvPr>
        </p:nvSpPr>
        <p:spPr>
          <a:xfrm>
            <a:off x="6225539" y="1546138"/>
            <a:ext cx="4023360" cy="464871"/>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sz="1400">
                <a:solidFill>
                  <a:schemeClr val="lt1"/>
                </a:solidFill>
                <a:latin typeface="Calibri"/>
                <a:ea typeface="Calibri"/>
                <a:cs typeface="Calibri"/>
                <a:sym typeface="Calibri"/>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p:nvPr>
            <p:ph idx="2" type="pic"/>
          </p:nvPr>
        </p:nvSpPr>
        <p:spPr>
          <a:xfrm>
            <a:off x="0" y="0"/>
            <a:ext cx="5416550" cy="6846932"/>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1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7"/>
          <p:cNvSpPr txBox="1"/>
          <p:nvPr>
            <p:ph idx="3" type="body"/>
          </p:nvPr>
        </p:nvSpPr>
        <p:spPr>
          <a:xfrm>
            <a:off x="6096000" y="2799617"/>
            <a:ext cx="4646246" cy="221858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51" name="Google Shape;51;p17"/>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52" name="Shape 52"/>
        <p:cNvGrpSpPr/>
        <p:nvPr/>
      </p:nvGrpSpPr>
      <p:grpSpPr>
        <a:xfrm>
          <a:off x="0" y="0"/>
          <a:ext cx="0" cy="0"/>
          <a:chOff x="0" y="0"/>
          <a:chExt cx="0" cy="0"/>
        </a:xfrm>
      </p:grpSpPr>
      <p:sp>
        <p:nvSpPr>
          <p:cNvPr id="53" name="Google Shape;53;p20"/>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0"/>
          <p:cNvSpPr txBox="1"/>
          <p:nvPr>
            <p:ph idx="1" type="body"/>
          </p:nvPr>
        </p:nvSpPr>
        <p:spPr>
          <a:xfrm>
            <a:off x="960121" y="3669506"/>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p:nvPr>
            <p:ph idx="2" type="pic"/>
          </p:nvPr>
        </p:nvSpPr>
        <p:spPr>
          <a:xfrm>
            <a:off x="960438" y="1624013"/>
            <a:ext cx="3108325" cy="189230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Google Shape;56;p20"/>
          <p:cNvSpPr/>
          <p:nvPr>
            <p:ph idx="3" type="pic"/>
          </p:nvPr>
        </p:nvSpPr>
        <p:spPr>
          <a:xfrm>
            <a:off x="4542155" y="1623219"/>
            <a:ext cx="3108325" cy="189230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20"/>
          <p:cNvSpPr/>
          <p:nvPr>
            <p:ph idx="4" type="pic"/>
          </p:nvPr>
        </p:nvSpPr>
        <p:spPr>
          <a:xfrm>
            <a:off x="8122920" y="1623219"/>
            <a:ext cx="3108325" cy="189230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20"/>
          <p:cNvSpPr txBox="1"/>
          <p:nvPr>
            <p:ph idx="5" type="body"/>
          </p:nvPr>
        </p:nvSpPr>
        <p:spPr>
          <a:xfrm>
            <a:off x="4541837" y="3681412"/>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0"/>
          <p:cNvSpPr txBox="1"/>
          <p:nvPr>
            <p:ph idx="6" type="body"/>
          </p:nvPr>
        </p:nvSpPr>
        <p:spPr>
          <a:xfrm>
            <a:off x="8122919" y="3681412"/>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61" name="Shape 61"/>
        <p:cNvGrpSpPr/>
        <p:nvPr/>
      </p:nvGrpSpPr>
      <p:grpSpPr>
        <a:xfrm>
          <a:off x="0" y="0"/>
          <a:ext cx="0" cy="0"/>
          <a:chOff x="0" y="0"/>
          <a:chExt cx="0" cy="0"/>
        </a:xfrm>
      </p:grpSpPr>
      <p:sp>
        <p:nvSpPr>
          <p:cNvPr id="62" name="Google Shape;62;p21"/>
          <p:cNvSpPr/>
          <p:nvPr>
            <p:ph idx="2" type="pic"/>
          </p:nvPr>
        </p:nvSpPr>
        <p:spPr>
          <a:xfrm>
            <a:off x="0" y="0"/>
            <a:ext cx="6096000" cy="6867922"/>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21"/>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1"/>
          <p:cNvSpPr txBox="1"/>
          <p:nvPr>
            <p:ph idx="1" type="body"/>
          </p:nvPr>
        </p:nvSpPr>
        <p:spPr>
          <a:xfrm>
            <a:off x="6096000" y="4378134"/>
            <a:ext cx="525145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sz="1400" cap="none">
                <a:solidFill>
                  <a:schemeClr val="lt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5" name="Google Shape;6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67" name="Shape 67"/>
        <p:cNvGrpSpPr/>
        <p:nvPr/>
      </p:nvGrpSpPr>
      <p:grpSpPr>
        <a:xfrm>
          <a:off x="0" y="0"/>
          <a:ext cx="0" cy="0"/>
          <a:chOff x="0" y="0"/>
          <a:chExt cx="0" cy="0"/>
        </a:xfrm>
      </p:grpSpPr>
      <p:sp>
        <p:nvSpPr>
          <p:cNvPr id="68" name="Google Shape;68;p14"/>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ctr">
              <a:lnSpc>
                <a:spcPct val="15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lvl="2"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lvl="3"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lvl="4"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9" name="Google Shape;69;p14"/>
          <p:cNvSpPr txBox="1"/>
          <p:nvPr>
            <p:ph idx="1" type="body"/>
          </p:nvPr>
        </p:nvSpPr>
        <p:spPr>
          <a:xfrm>
            <a:off x="3512343" y="5922140"/>
            <a:ext cx="5167313"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0" name="Google Shape;70;p14"/>
          <p:cNvSpPr txBox="1"/>
          <p:nvPr>
            <p:ph idx="3" type="body"/>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cap="none"/>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4"/>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72" name="Shape 72"/>
        <p:cNvGrpSpPr/>
        <p:nvPr/>
      </p:nvGrpSpPr>
      <p:grpSpPr>
        <a:xfrm>
          <a:off x="0" y="0"/>
          <a:ext cx="0" cy="0"/>
          <a:chOff x="0" y="0"/>
          <a:chExt cx="0" cy="0"/>
        </a:xfrm>
      </p:grpSpPr>
      <p:sp>
        <p:nvSpPr>
          <p:cNvPr id="73" name="Google Shape;73;p24"/>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a:off x="7792279" y="1263841"/>
            <a:ext cx="4018722" cy="4636392"/>
          </a:xfrm>
          <a:prstGeom prst="rect">
            <a:avLst/>
          </a:prstGeom>
          <a:noFill/>
          <a:ln>
            <a:noFill/>
          </a:ln>
        </p:spPr>
        <p:txBody>
          <a:bodyPr anchorCtr="0" anchor="t" bIns="45700" lIns="0" spcFirstLastPara="1" rIns="0" wrap="square" tIns="45700">
            <a:noAutofit/>
          </a:bodyPr>
          <a:lstStyle>
            <a:lvl1pPr indent="-330200" lvl="0" marL="457200" algn="l">
              <a:lnSpc>
                <a:spcPct val="150000"/>
              </a:lnSpc>
              <a:spcBef>
                <a:spcPts val="500"/>
              </a:spcBef>
              <a:spcAft>
                <a:spcPts val="0"/>
              </a:spcAft>
              <a:buClr>
                <a:schemeClr val="dk1"/>
              </a:buClr>
              <a:buSzPts val="1600"/>
              <a:buChar char="•"/>
              <a:defRPr sz="1600"/>
            </a:lvl1pPr>
            <a:lvl2pPr indent="-317500" lvl="1" marL="914400" algn="l">
              <a:lnSpc>
                <a:spcPct val="150000"/>
              </a:lnSpc>
              <a:spcBef>
                <a:spcPts val="500"/>
              </a:spcBef>
              <a:spcAft>
                <a:spcPts val="0"/>
              </a:spcAft>
              <a:buClr>
                <a:schemeClr val="dk1"/>
              </a:buClr>
              <a:buSzPts val="1400"/>
              <a:buChar char="•"/>
              <a:defRPr sz="1400"/>
            </a:lvl2pPr>
            <a:lvl3pPr indent="-317500" lvl="2" marL="1371600" algn="l">
              <a:lnSpc>
                <a:spcPct val="150000"/>
              </a:lnSpc>
              <a:spcBef>
                <a:spcPts val="500"/>
              </a:spcBef>
              <a:spcAft>
                <a:spcPts val="0"/>
              </a:spcAft>
              <a:buClr>
                <a:schemeClr val="dk1"/>
              </a:buClr>
              <a:buSzPts val="1400"/>
              <a:buChar char="•"/>
              <a:defRPr sz="1400"/>
            </a:lvl3pPr>
            <a:lvl4pPr indent="-304800" lvl="3" marL="1828800" algn="l">
              <a:lnSpc>
                <a:spcPct val="150000"/>
              </a:lnSpc>
              <a:spcBef>
                <a:spcPts val="500"/>
              </a:spcBef>
              <a:spcAft>
                <a:spcPts val="0"/>
              </a:spcAft>
              <a:buClr>
                <a:schemeClr val="dk1"/>
              </a:buClr>
              <a:buSzPts val="1200"/>
              <a:buChar char="•"/>
              <a:defRPr sz="1200"/>
            </a:lvl4pPr>
            <a:lvl5pPr indent="-304800" lvl="4" marL="2286000" algn="l">
              <a:lnSpc>
                <a:spcPct val="15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4"/>
          <p:cNvSpPr/>
          <p:nvPr>
            <p:ph idx="2" type="pic"/>
          </p:nvPr>
        </p:nvSpPr>
        <p:spPr>
          <a:xfrm>
            <a:off x="736600" y="365125"/>
            <a:ext cx="2997200" cy="1781979"/>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24"/>
          <p:cNvSpPr/>
          <p:nvPr>
            <p:ph idx="3" type="pic"/>
          </p:nvPr>
        </p:nvSpPr>
        <p:spPr>
          <a:xfrm>
            <a:off x="4051300" y="365125"/>
            <a:ext cx="2997200" cy="1781979"/>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24"/>
          <p:cNvSpPr/>
          <p:nvPr>
            <p:ph idx="4" type="pic"/>
          </p:nvPr>
        </p:nvSpPr>
        <p:spPr>
          <a:xfrm>
            <a:off x="736600" y="2422525"/>
            <a:ext cx="2997200" cy="1781979"/>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24"/>
          <p:cNvSpPr/>
          <p:nvPr>
            <p:ph idx="5" type="pic"/>
          </p:nvPr>
        </p:nvSpPr>
        <p:spPr>
          <a:xfrm>
            <a:off x="4051300" y="2422525"/>
            <a:ext cx="2997200" cy="1781979"/>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24"/>
          <p:cNvSpPr/>
          <p:nvPr>
            <p:ph idx="6" type="pic"/>
          </p:nvPr>
        </p:nvSpPr>
        <p:spPr>
          <a:xfrm>
            <a:off x="736600" y="4479925"/>
            <a:ext cx="2997200" cy="1781979"/>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24"/>
          <p:cNvSpPr/>
          <p:nvPr>
            <p:ph idx="7" type="pic"/>
          </p:nvPr>
        </p:nvSpPr>
        <p:spPr>
          <a:xfrm>
            <a:off x="4051300" y="4479925"/>
            <a:ext cx="2997200" cy="1781979"/>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24"/>
          <p:cNvSpPr/>
          <p:nvPr/>
        </p:nvSpPr>
        <p:spPr>
          <a:xfrm>
            <a:off x="7781678"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1.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12"/>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12"/>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pic>
        <p:nvPicPr>
          <p:cNvPr descr="abstract image" id="121" name="Google Shape;121;p1"/>
          <p:cNvPicPr preferRelativeResize="0"/>
          <p:nvPr>
            <p:ph idx="2" type="pic"/>
          </p:nvPr>
        </p:nvPicPr>
        <p:blipFill rotWithShape="1">
          <a:blip r:embed="rId3">
            <a:alphaModFix amt="52000"/>
          </a:blip>
          <a:srcRect b="0" l="0" r="0" t="0"/>
          <a:stretch/>
        </p:blipFill>
        <p:spPr>
          <a:xfrm>
            <a:off x="0" y="0"/>
            <a:ext cx="12192000" cy="6858000"/>
          </a:xfrm>
          <a:prstGeom prst="rect">
            <a:avLst/>
          </a:prstGeom>
          <a:noFill/>
          <a:ln>
            <a:noFill/>
          </a:ln>
        </p:spPr>
      </p:pic>
      <p:sp>
        <p:nvSpPr>
          <p:cNvPr id="122" name="Google Shape;122;p1"/>
          <p:cNvSpPr txBox="1"/>
          <p:nvPr>
            <p:ph idx="3" type="body"/>
          </p:nvPr>
        </p:nvSpPr>
        <p:spPr>
          <a:xfrm>
            <a:off x="2642967" y="1937939"/>
            <a:ext cx="6906064" cy="981044"/>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3200"/>
              <a:buNone/>
            </a:pPr>
            <a:r>
              <a:rPr lang="en-US" sz="3200"/>
              <a:t>B A R T R.</a:t>
            </a:r>
            <a:endParaRPr/>
          </a:p>
          <a:p>
            <a:pPr indent="0" lvl="0" marL="0" rtl="0" algn="ctr">
              <a:lnSpc>
                <a:spcPct val="150000"/>
              </a:lnSpc>
              <a:spcBef>
                <a:spcPts val="1000"/>
              </a:spcBef>
              <a:spcAft>
                <a:spcPts val="0"/>
              </a:spcAft>
              <a:buClr>
                <a:schemeClr val="lt1"/>
              </a:buClr>
              <a:buSzPts val="3200"/>
              <a:buNone/>
            </a:pPr>
            <a:r>
              <a:t/>
            </a:r>
            <a:endParaRPr sz="3200"/>
          </a:p>
        </p:txBody>
      </p:sp>
      <p:sp>
        <p:nvSpPr>
          <p:cNvPr id="123" name="Google Shape;123;p1"/>
          <p:cNvSpPr txBox="1"/>
          <p:nvPr/>
        </p:nvSpPr>
        <p:spPr>
          <a:xfrm>
            <a:off x="350837" y="4114800"/>
            <a:ext cx="11490325" cy="82391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t/>
            </a:r>
            <a:endParaRPr b="1" i="0" sz="2400" u="none" cap="none" strike="noStrike">
              <a:solidFill>
                <a:schemeClr val="lt1"/>
              </a:solidFill>
              <a:latin typeface="Calibri"/>
              <a:ea typeface="Calibri"/>
              <a:cs typeface="Calibri"/>
              <a:sym typeface="Calibri"/>
            </a:endParaRPr>
          </a:p>
          <a:p>
            <a:pPr indent="0" lvl="0" marL="0" marR="0" rtl="0" algn="ctr">
              <a:lnSpc>
                <a:spcPct val="100000"/>
              </a:lnSpc>
              <a:spcBef>
                <a:spcPts val="1000"/>
              </a:spcBef>
              <a:spcAft>
                <a:spcPts val="0"/>
              </a:spcAft>
              <a:buClr>
                <a:schemeClr val="lt1"/>
              </a:buClr>
              <a:buSzPts val="2800"/>
              <a:buFont typeface="Rockwell"/>
              <a:buNone/>
            </a:pPr>
            <a:r>
              <a:rPr b="1" i="0" lang="en-US" sz="2800" u="none" cap="none" strike="noStrike">
                <a:solidFill>
                  <a:schemeClr val="lt1"/>
                </a:solidFill>
                <a:latin typeface="Rockwell"/>
                <a:ea typeface="Rockwell"/>
                <a:cs typeface="Rockwell"/>
                <a:sym typeface="Rockwell"/>
              </a:rPr>
              <a:t>TEAM BROGRAMMERS</a:t>
            </a:r>
            <a:endParaRPr b="1" i="0" sz="2800" u="none" cap="none" strike="noStrike">
              <a:solidFill>
                <a:schemeClr val="lt1"/>
              </a:solidFill>
              <a:latin typeface="Rockwell"/>
              <a:ea typeface="Rockwell"/>
              <a:cs typeface="Rockwell"/>
              <a:sym typeface="Rockwell"/>
            </a:endParaRPr>
          </a:p>
          <a:p>
            <a:pPr indent="0" lvl="0" marL="0" marR="0" rtl="0" algn="ctr">
              <a:lnSpc>
                <a:spcPct val="100000"/>
              </a:lnSpc>
              <a:spcBef>
                <a:spcPts val="100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BHARATH M K</a:t>
            </a:r>
            <a:endParaRPr/>
          </a:p>
          <a:p>
            <a:pPr indent="0" lvl="0" marL="0" marR="0" rtl="0" algn="ctr">
              <a:lnSpc>
                <a:spcPct val="100000"/>
              </a:lnSpc>
              <a:spcBef>
                <a:spcPts val="100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CHANDAN SHENOY</a:t>
            </a:r>
            <a:endParaRPr/>
          </a:p>
          <a:p>
            <a:pPr indent="0" lvl="0" marL="0" marR="0" rtl="0" algn="ctr">
              <a:lnSpc>
                <a:spcPct val="100000"/>
              </a:lnSpc>
              <a:spcBef>
                <a:spcPts val="100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AVINASH PRABHU</a:t>
            </a:r>
            <a:endParaRPr/>
          </a:p>
          <a:p>
            <a:pPr indent="0" lvl="0" marL="0" marR="0" rtl="0" algn="ctr">
              <a:lnSpc>
                <a:spcPct val="100000"/>
              </a:lnSpc>
              <a:spcBef>
                <a:spcPts val="100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CALVIN PINTO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6" name="Shape 246"/>
        <p:cNvGrpSpPr/>
        <p:nvPr/>
      </p:nvGrpSpPr>
      <p:grpSpPr>
        <a:xfrm>
          <a:off x="0" y="0"/>
          <a:ext cx="0" cy="0"/>
          <a:chOff x="0" y="0"/>
          <a:chExt cx="0" cy="0"/>
        </a:xfrm>
      </p:grpSpPr>
      <p:pic>
        <p:nvPicPr>
          <p:cNvPr id="247" name="Google Shape;247;p10"/>
          <p:cNvPicPr preferRelativeResize="0"/>
          <p:nvPr>
            <p:ph idx="2" type="pic"/>
          </p:nvPr>
        </p:nvPicPr>
        <p:blipFill rotWithShape="1">
          <a:blip r:embed="rId3">
            <a:alphaModFix/>
          </a:blip>
          <a:srcRect b="0" l="20423" r="20422" t="0"/>
          <a:stretch/>
        </p:blipFill>
        <p:spPr>
          <a:xfrm>
            <a:off x="0" y="0"/>
            <a:ext cx="6096000" cy="6867922"/>
          </a:xfrm>
          <a:prstGeom prst="rect">
            <a:avLst/>
          </a:prstGeom>
          <a:noFill/>
          <a:ln>
            <a:noFill/>
          </a:ln>
        </p:spPr>
      </p:pic>
      <p:sp>
        <p:nvSpPr>
          <p:cNvPr id="248" name="Google Shape;248;p10"/>
          <p:cNvSpPr txBox="1"/>
          <p:nvPr>
            <p:ph idx="1" type="body"/>
          </p:nvPr>
        </p:nvSpPr>
        <p:spPr>
          <a:xfrm>
            <a:off x="6297819" y="326639"/>
            <a:ext cx="5468916" cy="517423"/>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None/>
            </a:pPr>
            <a:r>
              <a:rPr lang="en-US" sz="1500"/>
              <a:t>ADVANTAGES</a:t>
            </a:r>
            <a:endParaRPr sz="1500"/>
          </a:p>
        </p:txBody>
      </p:sp>
      <p:sp>
        <p:nvSpPr>
          <p:cNvPr id="249" name="Google Shape;249;p1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10"/>
          <p:cNvSpPr txBox="1"/>
          <p:nvPr/>
        </p:nvSpPr>
        <p:spPr>
          <a:xfrm>
            <a:off x="6297825" y="1440201"/>
            <a:ext cx="5469000" cy="5142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Rockwell"/>
                <a:ea typeface="Rockwell"/>
                <a:cs typeface="Rockwell"/>
                <a:sym typeface="Rockwell"/>
              </a:rPr>
              <a:t>Extremely useful for people who cannot afford to pay money for various goods and services.</a:t>
            </a:r>
            <a:endParaRPr/>
          </a:p>
          <a:p>
            <a:pPr indent="0" lvl="0" marL="0" marR="0" rtl="0" algn="l">
              <a:spcBef>
                <a:spcPts val="0"/>
              </a:spcBef>
              <a:spcAft>
                <a:spcPts val="0"/>
              </a:spcAft>
              <a:buNone/>
            </a:pPr>
            <a:r>
              <a:t/>
            </a:r>
            <a:endParaRPr sz="240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Rockwell"/>
                <a:ea typeface="Rockwell"/>
                <a:cs typeface="Rockwell"/>
                <a:sym typeface="Rockwell"/>
              </a:rPr>
              <a:t>Reduction in people discarding or wasting goods.</a:t>
            </a:r>
            <a:endParaRPr/>
          </a:p>
          <a:p>
            <a:pPr indent="0" lvl="0" marL="0" marR="0" rtl="0" algn="l">
              <a:spcBef>
                <a:spcPts val="0"/>
              </a:spcBef>
              <a:spcAft>
                <a:spcPts val="0"/>
              </a:spcAft>
              <a:buNone/>
            </a:pPr>
            <a:r>
              <a:t/>
            </a:r>
            <a:endParaRPr sz="240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Rockwell"/>
                <a:ea typeface="Rockwell"/>
                <a:cs typeface="Rockwell"/>
                <a:sym typeface="Rockwell"/>
              </a:rPr>
              <a:t>Satisfactory exchange between both parties.</a:t>
            </a:r>
            <a:endParaRPr/>
          </a:p>
          <a:p>
            <a:pPr indent="0" lvl="0" marL="0" marR="0" rtl="0" algn="l">
              <a:spcBef>
                <a:spcPts val="0"/>
              </a:spcBef>
              <a:spcAft>
                <a:spcPts val="0"/>
              </a:spcAft>
              <a:buNone/>
            </a:pPr>
            <a:r>
              <a:t/>
            </a:r>
            <a:endParaRPr sz="240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Rockwell"/>
                <a:ea typeface="Rockwell"/>
                <a:cs typeface="Rockwell"/>
                <a:sym typeface="Rockwell"/>
              </a:rPr>
              <a:t>No limit to the size of the exchange or type of goods/services exchanged.</a:t>
            </a:r>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4" name="Shape 254"/>
        <p:cNvGrpSpPr/>
        <p:nvPr/>
      </p:nvGrpSpPr>
      <p:grpSpPr>
        <a:xfrm>
          <a:off x="0" y="0"/>
          <a:ext cx="0" cy="0"/>
          <a:chOff x="0" y="0"/>
          <a:chExt cx="0" cy="0"/>
        </a:xfrm>
      </p:grpSpPr>
      <p:pic>
        <p:nvPicPr>
          <p:cNvPr descr="abstract image" id="255" name="Google Shape;255;p11"/>
          <p:cNvPicPr preferRelativeResize="0"/>
          <p:nvPr/>
        </p:nvPicPr>
        <p:blipFill rotWithShape="1">
          <a:blip r:embed="rId3">
            <a:alphaModFix amt="52000"/>
          </a:blip>
          <a:srcRect b="0" l="22717" r="45641" t="0"/>
          <a:stretch/>
        </p:blipFill>
        <p:spPr>
          <a:xfrm rot="-5400000">
            <a:off x="2667001" y="-2666999"/>
            <a:ext cx="6858000" cy="12192000"/>
          </a:xfrm>
          <a:prstGeom prst="rect">
            <a:avLst/>
          </a:prstGeom>
          <a:noFill/>
          <a:ln>
            <a:noFill/>
          </a:ln>
        </p:spPr>
      </p:pic>
      <p:sp>
        <p:nvSpPr>
          <p:cNvPr id="256" name="Google Shape;256;p11"/>
          <p:cNvSpPr txBox="1"/>
          <p:nvPr>
            <p:ph idx="1" type="body"/>
          </p:nvPr>
        </p:nvSpPr>
        <p:spPr>
          <a:xfrm>
            <a:off x="2218125" y="2987625"/>
            <a:ext cx="8205900" cy="574200"/>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2800"/>
              <a:buNone/>
            </a:pPr>
            <a:r>
              <a:rPr lang="en-US" sz="2800"/>
              <a:t>THANK YOU</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
          <p:cNvPicPr preferRelativeResize="0"/>
          <p:nvPr>
            <p:ph idx="2" type="pic"/>
          </p:nvPr>
        </p:nvPicPr>
        <p:blipFill rotWithShape="1">
          <a:blip r:embed="rId3">
            <a:alphaModFix/>
          </a:blip>
          <a:srcRect b="0" l="20334" r="20333" t="0"/>
          <a:stretch/>
        </p:blipFill>
        <p:spPr>
          <a:xfrm>
            <a:off x="0" y="0"/>
            <a:ext cx="6096000" cy="6858000"/>
          </a:xfrm>
          <a:prstGeom prst="parallelogram">
            <a:avLst>
              <a:gd fmla="val 25000" name="adj"/>
            </a:avLst>
          </a:prstGeom>
          <a:noFill/>
          <a:ln>
            <a:noFill/>
          </a:ln>
        </p:spPr>
      </p:pic>
      <p:sp>
        <p:nvSpPr>
          <p:cNvPr id="129" name="Google Shape;129;p2"/>
          <p:cNvSpPr txBox="1"/>
          <p:nvPr>
            <p:ph type="title"/>
          </p:nvPr>
        </p:nvSpPr>
        <p:spPr>
          <a:xfrm>
            <a:off x="7068819" y="642927"/>
            <a:ext cx="4846320" cy="143594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5400"/>
              <a:buFont typeface="Rockwell"/>
              <a:buNone/>
            </a:pPr>
            <a:r>
              <a:rPr lang="en-US">
                <a:latin typeface="Rockwell"/>
                <a:ea typeface="Rockwell"/>
                <a:cs typeface="Rockwell"/>
                <a:sym typeface="Rockwell"/>
              </a:rPr>
              <a:t>AGENDA</a:t>
            </a:r>
            <a:endParaRPr/>
          </a:p>
        </p:txBody>
      </p:sp>
      <p:sp>
        <p:nvSpPr>
          <p:cNvPr id="130" name="Google Shape;130;p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2"/>
          <p:cNvSpPr txBox="1"/>
          <p:nvPr>
            <p:ph idx="1" type="body"/>
          </p:nvPr>
        </p:nvSpPr>
        <p:spPr>
          <a:xfrm>
            <a:off x="7068820" y="2078875"/>
            <a:ext cx="4114800" cy="379888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800"/>
              <a:buNone/>
            </a:pPr>
            <a:r>
              <a:rPr lang="en-US"/>
              <a:t>INTRODUCTION</a:t>
            </a:r>
            <a:endParaRPr/>
          </a:p>
          <a:p>
            <a:pPr indent="0" lvl="0" marL="0" rtl="0" algn="l">
              <a:lnSpc>
                <a:spcPct val="150000"/>
              </a:lnSpc>
              <a:spcBef>
                <a:spcPts val="1000"/>
              </a:spcBef>
              <a:spcAft>
                <a:spcPts val="0"/>
              </a:spcAft>
              <a:buClr>
                <a:schemeClr val="dk1"/>
              </a:buClr>
              <a:buSzPts val="1800"/>
              <a:buNone/>
            </a:pPr>
            <a:r>
              <a:rPr lang="en-US"/>
              <a:t>BARTER SYSTEM</a:t>
            </a:r>
            <a:endParaRPr/>
          </a:p>
          <a:p>
            <a:pPr indent="0" lvl="0" marL="0" rtl="0" algn="l">
              <a:lnSpc>
                <a:spcPct val="150000"/>
              </a:lnSpc>
              <a:spcBef>
                <a:spcPts val="1000"/>
              </a:spcBef>
              <a:spcAft>
                <a:spcPts val="0"/>
              </a:spcAft>
              <a:buClr>
                <a:schemeClr val="dk1"/>
              </a:buClr>
              <a:buSzPts val="1800"/>
              <a:buNone/>
            </a:pPr>
            <a:r>
              <a:rPr lang="en-US"/>
              <a:t>INTRODUCING BARTR.</a:t>
            </a:r>
            <a:endParaRPr/>
          </a:p>
          <a:p>
            <a:pPr indent="0" lvl="0" marL="0" rtl="0" algn="l">
              <a:lnSpc>
                <a:spcPct val="150000"/>
              </a:lnSpc>
              <a:spcBef>
                <a:spcPts val="1000"/>
              </a:spcBef>
              <a:spcAft>
                <a:spcPts val="0"/>
              </a:spcAft>
              <a:buClr>
                <a:schemeClr val="dk1"/>
              </a:buClr>
              <a:buSzPts val="1800"/>
              <a:buNone/>
            </a:pPr>
            <a:r>
              <a:rPr lang="en-US"/>
              <a:t>COMBINATIONAL DIFFERENCES</a:t>
            </a:r>
            <a:endParaRPr/>
          </a:p>
          <a:p>
            <a:pPr indent="0" lvl="0" marL="0" rtl="0" algn="l">
              <a:lnSpc>
                <a:spcPct val="150000"/>
              </a:lnSpc>
              <a:spcBef>
                <a:spcPts val="1000"/>
              </a:spcBef>
              <a:spcAft>
                <a:spcPts val="0"/>
              </a:spcAft>
              <a:buClr>
                <a:schemeClr val="dk1"/>
              </a:buClr>
              <a:buSzPts val="1800"/>
              <a:buNone/>
            </a:pPr>
            <a:r>
              <a:rPr lang="en-US"/>
              <a:t>USE-CASE</a:t>
            </a:r>
            <a:endParaRPr/>
          </a:p>
          <a:p>
            <a:pPr indent="0" lvl="0" marL="0" rtl="0" algn="l">
              <a:lnSpc>
                <a:spcPct val="150000"/>
              </a:lnSpc>
              <a:spcBef>
                <a:spcPts val="1000"/>
              </a:spcBef>
              <a:spcAft>
                <a:spcPts val="0"/>
              </a:spcAft>
              <a:buClr>
                <a:schemeClr val="dk1"/>
              </a:buClr>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3"/>
          <p:cNvSpPr txBox="1"/>
          <p:nvPr>
            <p:ph idx="1" type="body"/>
          </p:nvPr>
        </p:nvSpPr>
        <p:spPr>
          <a:xfrm>
            <a:off x="6775450" y="363193"/>
            <a:ext cx="4343069" cy="852505"/>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600"/>
              <a:buNone/>
            </a:pPr>
            <a:r>
              <a:rPr lang="en-US" sz="1600"/>
              <a:t>BRIEF INTRODUCTION</a:t>
            </a:r>
            <a:endParaRPr/>
          </a:p>
        </p:txBody>
      </p:sp>
      <p:pic>
        <p:nvPicPr>
          <p:cNvPr descr="table with various people working on their laptops" id="138" name="Google Shape;138;p3"/>
          <p:cNvPicPr preferRelativeResize="0"/>
          <p:nvPr>
            <p:ph idx="2" type="pic"/>
          </p:nvPr>
        </p:nvPicPr>
        <p:blipFill rotWithShape="1">
          <a:blip r:embed="rId3">
            <a:alphaModFix/>
          </a:blip>
          <a:srcRect b="0" l="23618" r="23617" t="0"/>
          <a:stretch/>
        </p:blipFill>
        <p:spPr>
          <a:xfrm>
            <a:off x="0" y="0"/>
            <a:ext cx="5416550" cy="6846932"/>
          </a:xfrm>
          <a:prstGeom prst="rect">
            <a:avLst/>
          </a:prstGeom>
          <a:noFill/>
          <a:ln>
            <a:noFill/>
          </a:ln>
        </p:spPr>
      </p:pic>
      <p:sp>
        <p:nvSpPr>
          <p:cNvPr id="139" name="Google Shape;139;p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3"/>
          <p:cNvSpPr txBox="1"/>
          <p:nvPr>
            <p:ph idx="3" type="body"/>
          </p:nvPr>
        </p:nvSpPr>
        <p:spPr>
          <a:xfrm>
            <a:off x="5681595" y="1432276"/>
            <a:ext cx="6205605" cy="4532446"/>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lt1"/>
              </a:buClr>
              <a:buSzPts val="2100"/>
              <a:buNone/>
            </a:pPr>
            <a:r>
              <a:rPr lang="en-US" sz="2100">
                <a:solidFill>
                  <a:schemeClr val="lt1"/>
                </a:solidFill>
                <a:latin typeface="Rockwell"/>
                <a:ea typeface="Rockwell"/>
                <a:cs typeface="Rockwell"/>
                <a:sym typeface="Rockwell"/>
              </a:rPr>
              <a:t>The world of finance today, is heavily centered on money, and we are here to make a difference. </a:t>
            </a:r>
            <a:r>
              <a:rPr b="1" lang="en-US" sz="2100">
                <a:solidFill>
                  <a:schemeClr val="lt1"/>
                </a:solidFill>
                <a:latin typeface="Rockwell"/>
                <a:ea typeface="Rockwell"/>
                <a:cs typeface="Rockwell"/>
                <a:sym typeface="Rockwell"/>
              </a:rPr>
              <a:t>Re-introducing the good old </a:t>
            </a:r>
            <a:r>
              <a:rPr b="1" lang="en-US" sz="2100" u="sng">
                <a:solidFill>
                  <a:schemeClr val="lt1"/>
                </a:solidFill>
                <a:latin typeface="Rockwell"/>
                <a:ea typeface="Rockwell"/>
                <a:cs typeface="Rockwell"/>
                <a:sym typeface="Rockwell"/>
              </a:rPr>
              <a:t>Barter system </a:t>
            </a:r>
            <a:r>
              <a:rPr b="1" lang="en-US" sz="2100">
                <a:solidFill>
                  <a:schemeClr val="lt1"/>
                </a:solidFill>
                <a:latin typeface="Rockwell"/>
                <a:ea typeface="Rockwell"/>
                <a:cs typeface="Rockwell"/>
                <a:sym typeface="Rockwell"/>
              </a:rPr>
              <a:t>to the 21st century</a:t>
            </a:r>
            <a:r>
              <a:rPr lang="en-US" sz="2100">
                <a:solidFill>
                  <a:schemeClr val="lt1"/>
                </a:solidFill>
                <a:latin typeface="Rockwell"/>
                <a:ea typeface="Rockwell"/>
                <a:cs typeface="Rockwell"/>
                <a:sym typeface="Rockwell"/>
              </a:rPr>
              <a:t>. We intend to create an online platform for people to trade goods for goods or services for services. We believe that the value of goods and services should not be measured with only MONEY and that this non-money centric approach to trade can disrupt the world of finance for the good.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pic>
        <p:nvPicPr>
          <p:cNvPr id="145" name="Google Shape;145;p4"/>
          <p:cNvPicPr preferRelativeResize="0"/>
          <p:nvPr>
            <p:ph idx="2" type="pic"/>
          </p:nvPr>
        </p:nvPicPr>
        <p:blipFill rotWithShape="1">
          <a:blip r:embed="rId3">
            <a:alphaModFix/>
          </a:blip>
          <a:srcRect b="13734" l="0" r="0" t="13735"/>
          <a:stretch/>
        </p:blipFill>
        <p:spPr>
          <a:xfrm>
            <a:off x="0" y="0"/>
            <a:ext cx="12192000" cy="6858000"/>
          </a:xfrm>
          <a:prstGeom prst="rect">
            <a:avLst/>
          </a:prstGeom>
          <a:noFill/>
          <a:ln>
            <a:noFill/>
          </a:ln>
        </p:spPr>
      </p:pic>
      <p:sp>
        <p:nvSpPr>
          <p:cNvPr id="146" name="Google Shape;146;p4"/>
          <p:cNvSpPr txBox="1"/>
          <p:nvPr>
            <p:ph type="title"/>
          </p:nvPr>
        </p:nvSpPr>
        <p:spPr>
          <a:xfrm>
            <a:off x="3424030" y="790510"/>
            <a:ext cx="5343939" cy="574463"/>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1600"/>
              <a:buFont typeface="Calibri"/>
              <a:buNone/>
            </a:pPr>
            <a:r>
              <a:rPr lang="en-US" sz="1600"/>
              <a:t>WHAT IS BARTER SYSTEM?</a:t>
            </a:r>
            <a:endParaRPr/>
          </a:p>
        </p:txBody>
      </p:sp>
      <p:sp>
        <p:nvSpPr>
          <p:cNvPr id="147" name="Google Shape;147;p4"/>
          <p:cNvSpPr txBox="1"/>
          <p:nvPr>
            <p:ph idx="1" type="body"/>
          </p:nvPr>
        </p:nvSpPr>
        <p:spPr>
          <a:xfrm>
            <a:off x="919653" y="1967284"/>
            <a:ext cx="10352692" cy="3982942"/>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3200"/>
              <a:buNone/>
            </a:pPr>
            <a:r>
              <a:rPr b="0" i="0" lang="en-US">
                <a:latin typeface="Rockwell"/>
                <a:ea typeface="Rockwell"/>
                <a:cs typeface="Rockwell"/>
                <a:sym typeface="Rockwell"/>
              </a:rPr>
              <a:t>A </a:t>
            </a:r>
            <a:r>
              <a:rPr b="1" i="0" lang="en-US">
                <a:latin typeface="Rockwell"/>
                <a:ea typeface="Rockwell"/>
                <a:cs typeface="Rockwell"/>
                <a:sym typeface="Rockwell"/>
              </a:rPr>
              <a:t>barter system</a:t>
            </a:r>
            <a:r>
              <a:rPr b="0" i="0" lang="en-US">
                <a:latin typeface="Rockwell"/>
                <a:ea typeface="Rockwell"/>
                <a:cs typeface="Rockwell"/>
                <a:sym typeface="Rockwell"/>
              </a:rPr>
              <a:t> is an old method of exchange. This </a:t>
            </a:r>
            <a:r>
              <a:rPr b="1" i="0" lang="en-US">
                <a:latin typeface="Rockwell"/>
                <a:ea typeface="Rockwell"/>
                <a:cs typeface="Rockwell"/>
                <a:sym typeface="Rockwell"/>
              </a:rPr>
              <a:t>system</a:t>
            </a:r>
            <a:r>
              <a:rPr b="0" i="0" lang="en-US">
                <a:latin typeface="Rockwell"/>
                <a:ea typeface="Rockwell"/>
                <a:cs typeface="Rockwell"/>
                <a:sym typeface="Rockwell"/>
              </a:rPr>
              <a:t> has been used for centuries and long before money was invented. People exchanged services and goods for other services and goods in return.</a:t>
            </a:r>
            <a:endParaRPr>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5"/>
          <p:cNvPicPr preferRelativeResize="0"/>
          <p:nvPr>
            <p:ph idx="2" type="pic"/>
          </p:nvPr>
        </p:nvPicPr>
        <p:blipFill rotWithShape="1">
          <a:blip r:embed="rId3">
            <a:alphaModFix/>
          </a:blip>
          <a:srcRect b="34529" l="21196" r="26454" t="34735"/>
          <a:stretch/>
        </p:blipFill>
        <p:spPr>
          <a:xfrm>
            <a:off x="8358333" y="2994991"/>
            <a:ext cx="3396344" cy="1219200"/>
          </a:xfrm>
          <a:prstGeom prst="rect">
            <a:avLst/>
          </a:prstGeom>
          <a:noFill/>
          <a:ln>
            <a:noFill/>
          </a:ln>
        </p:spPr>
      </p:pic>
      <p:sp>
        <p:nvSpPr>
          <p:cNvPr id="153" name="Google Shape;153;p5"/>
          <p:cNvSpPr txBox="1"/>
          <p:nvPr>
            <p:ph type="title"/>
          </p:nvPr>
        </p:nvSpPr>
        <p:spPr>
          <a:xfrm>
            <a:off x="3364395" y="551972"/>
            <a:ext cx="5463209" cy="640724"/>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600"/>
              <a:buFont typeface="Calibri"/>
              <a:buNone/>
            </a:pPr>
            <a:r>
              <a:rPr lang="en-US" sz="1600"/>
              <a:t>INTRODUCING BARTR.</a:t>
            </a:r>
            <a:endParaRPr sz="1600"/>
          </a:p>
        </p:txBody>
      </p:sp>
      <p:sp>
        <p:nvSpPr>
          <p:cNvPr id="154" name="Google Shape;154;p5"/>
          <p:cNvSpPr txBox="1"/>
          <p:nvPr>
            <p:ph idx="1" type="body"/>
          </p:nvPr>
        </p:nvSpPr>
        <p:spPr>
          <a:xfrm>
            <a:off x="437323" y="1563254"/>
            <a:ext cx="7593495" cy="224012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2600"/>
              <a:buNone/>
            </a:pPr>
            <a:r>
              <a:rPr b="1" lang="en-US" sz="2600">
                <a:latin typeface="Rockwell"/>
                <a:ea typeface="Rockwell"/>
                <a:cs typeface="Rockwell"/>
                <a:sym typeface="Rockwell"/>
              </a:rPr>
              <a:t>Bartr</a:t>
            </a:r>
            <a:r>
              <a:rPr b="0" i="0" lang="en-US" sz="2600">
                <a:latin typeface="Rockwell"/>
                <a:ea typeface="Rockwell"/>
                <a:cs typeface="Rockwell"/>
                <a:sym typeface="Rockwell"/>
              </a:rPr>
              <a:t> is an </a:t>
            </a:r>
            <a:r>
              <a:rPr b="0" lang="en-US" sz="2600" strike="noStrike">
                <a:latin typeface="Rockwell"/>
                <a:ea typeface="Rockwell"/>
                <a:cs typeface="Rockwell"/>
                <a:sym typeface="Rockwell"/>
              </a:rPr>
              <a:t>online marketplace</a:t>
            </a:r>
            <a:r>
              <a:rPr b="0" lang="en-US" sz="2600">
                <a:latin typeface="Rockwell"/>
                <a:ea typeface="Rockwell"/>
                <a:cs typeface="Rockwell"/>
                <a:sym typeface="Rockwell"/>
              </a:rPr>
              <a:t> </a:t>
            </a:r>
            <a:r>
              <a:rPr b="0" i="0" lang="en-US" sz="2600">
                <a:latin typeface="Rockwell"/>
                <a:ea typeface="Rockwell"/>
                <a:cs typeface="Rockwell"/>
                <a:sym typeface="Rockwell"/>
              </a:rPr>
              <a:t>for </a:t>
            </a:r>
            <a:r>
              <a:rPr b="0" i="0" lang="en-US" sz="2600" u="none" strike="noStrike">
                <a:latin typeface="Rockwell"/>
                <a:ea typeface="Rockwell"/>
                <a:cs typeface="Rockwell"/>
                <a:sym typeface="Rockwell"/>
              </a:rPr>
              <a:t>goods and services</a:t>
            </a:r>
            <a:r>
              <a:rPr lang="en-US" sz="2600">
                <a:latin typeface="Rockwell"/>
                <a:ea typeface="Rockwell"/>
                <a:cs typeface="Rockwell"/>
                <a:sym typeface="Rockwell"/>
              </a:rPr>
              <a:t> in exchange </a:t>
            </a:r>
            <a:r>
              <a:rPr b="1" i="1" lang="en-US" sz="2600" u="sng">
                <a:latin typeface="Rockwell"/>
                <a:ea typeface="Rockwell"/>
                <a:cs typeface="Rockwell"/>
                <a:sym typeface="Rockwell"/>
              </a:rPr>
              <a:t>for goods and services</a:t>
            </a:r>
            <a:r>
              <a:rPr lang="en-US" sz="2600">
                <a:latin typeface="Rockwell"/>
                <a:ea typeface="Rockwell"/>
                <a:cs typeface="Rockwell"/>
                <a:sym typeface="Rockwell"/>
              </a:rPr>
              <a:t>. </a:t>
            </a:r>
            <a:r>
              <a:rPr b="0" i="0" lang="en-US" sz="2600">
                <a:latin typeface="Rockwell"/>
                <a:ea typeface="Rockwell"/>
                <a:cs typeface="Rockwell"/>
                <a:sym typeface="Rockwell"/>
              </a:rPr>
              <a:t>The site provides a platform for people with similar trade interests to interact with each other and negotiate deals. The main driving feature of the site is that there is </a:t>
            </a:r>
            <a:r>
              <a:rPr b="1" i="0" lang="en-US" sz="2600">
                <a:latin typeface="Rockwell"/>
                <a:ea typeface="Rockwell"/>
                <a:cs typeface="Rockwell"/>
                <a:sym typeface="Rockwell"/>
              </a:rPr>
              <a:t>no money involved </a:t>
            </a:r>
            <a:r>
              <a:rPr b="0" i="0" lang="en-US" sz="2600">
                <a:latin typeface="Rockwell"/>
                <a:ea typeface="Rockwell"/>
                <a:cs typeface="Rockwell"/>
                <a:sym typeface="Rockwell"/>
              </a:rPr>
              <a:t>in the transaction and it is purely on the basis of the decision</a:t>
            </a:r>
            <a:r>
              <a:rPr lang="en-US" sz="2600">
                <a:latin typeface="Rockwell"/>
                <a:ea typeface="Rockwell"/>
                <a:cs typeface="Rockwell"/>
                <a:sym typeface="Rockwell"/>
              </a:rPr>
              <a:t> between the two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614874" y="5850425"/>
            <a:ext cx="4744363"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TRADITIONAL SYSTEM OF TRADE TODAY</a:t>
            </a:r>
            <a:endParaRPr/>
          </a:p>
        </p:txBody>
      </p:sp>
      <p:sp>
        <p:nvSpPr>
          <p:cNvPr id="160" name="Google Shape;160;p6"/>
          <p:cNvSpPr/>
          <p:nvPr/>
        </p:nvSpPr>
        <p:spPr>
          <a:xfrm>
            <a:off x="6096000" y="686518"/>
            <a:ext cx="2676939" cy="4757530"/>
          </a:xfrm>
          <a:prstGeom prst="ellipse">
            <a:avLst/>
          </a:prstGeom>
          <a:noFill/>
          <a:ln cap="flat" cmpd="sng" w="12700">
            <a:solidFill>
              <a:srgbClr val="FA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6"/>
          <p:cNvSpPr/>
          <p:nvPr/>
        </p:nvSpPr>
        <p:spPr>
          <a:xfrm>
            <a:off x="514284" y="686518"/>
            <a:ext cx="2676939" cy="4757530"/>
          </a:xfrm>
          <a:prstGeom prst="ellipse">
            <a:avLst/>
          </a:prstGeom>
          <a:noFill/>
          <a:ln cap="flat" cmpd="sng" w="12700">
            <a:solidFill>
              <a:srgbClr val="FA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6"/>
          <p:cNvSpPr/>
          <p:nvPr/>
        </p:nvSpPr>
        <p:spPr>
          <a:xfrm>
            <a:off x="3674915" y="1497138"/>
            <a:ext cx="1675510" cy="3254026"/>
          </a:xfrm>
          <a:prstGeom prst="ellipse">
            <a:avLst/>
          </a:prstGeom>
          <a:noFill/>
          <a:ln cap="flat" cmpd="sng" w="12700">
            <a:solidFill>
              <a:srgbClr val="FA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6"/>
          <p:cNvSpPr/>
          <p:nvPr/>
        </p:nvSpPr>
        <p:spPr>
          <a:xfrm>
            <a:off x="9292839" y="686518"/>
            <a:ext cx="2676939" cy="4757530"/>
          </a:xfrm>
          <a:prstGeom prst="ellipse">
            <a:avLst/>
          </a:prstGeom>
          <a:noFill/>
          <a:ln cap="flat" cmpd="sng" w="12700">
            <a:solidFill>
              <a:srgbClr val="FA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4" name="Google Shape;164;p6"/>
          <p:cNvCxnSpPr/>
          <p:nvPr/>
        </p:nvCxnSpPr>
        <p:spPr>
          <a:xfrm>
            <a:off x="1852753" y="1497138"/>
            <a:ext cx="2617545" cy="1416147"/>
          </a:xfrm>
          <a:prstGeom prst="straightConnector1">
            <a:avLst/>
          </a:prstGeom>
          <a:noFill/>
          <a:ln cap="flat" cmpd="sng" w="19050">
            <a:solidFill>
              <a:schemeClr val="accent1"/>
            </a:solidFill>
            <a:prstDash val="solid"/>
            <a:miter lim="800000"/>
            <a:headEnd len="sm" w="sm" type="none"/>
            <a:tailEnd len="sm" w="sm" type="none"/>
          </a:ln>
        </p:spPr>
      </p:cxnSp>
      <p:cxnSp>
        <p:nvCxnSpPr>
          <p:cNvPr id="165" name="Google Shape;165;p6"/>
          <p:cNvCxnSpPr/>
          <p:nvPr/>
        </p:nvCxnSpPr>
        <p:spPr>
          <a:xfrm>
            <a:off x="1852753" y="2069873"/>
            <a:ext cx="2618106" cy="844881"/>
          </a:xfrm>
          <a:prstGeom prst="straightConnector1">
            <a:avLst/>
          </a:prstGeom>
          <a:noFill/>
          <a:ln cap="flat" cmpd="sng" w="19050">
            <a:solidFill>
              <a:schemeClr val="accent1"/>
            </a:solidFill>
            <a:prstDash val="solid"/>
            <a:miter lim="800000"/>
            <a:headEnd len="sm" w="sm" type="none"/>
            <a:tailEnd len="sm" w="sm" type="none"/>
          </a:ln>
        </p:spPr>
      </p:cxnSp>
      <p:cxnSp>
        <p:nvCxnSpPr>
          <p:cNvPr id="166" name="Google Shape;166;p6"/>
          <p:cNvCxnSpPr/>
          <p:nvPr/>
        </p:nvCxnSpPr>
        <p:spPr>
          <a:xfrm>
            <a:off x="1902661" y="2642608"/>
            <a:ext cx="2580395" cy="272146"/>
          </a:xfrm>
          <a:prstGeom prst="straightConnector1">
            <a:avLst/>
          </a:prstGeom>
          <a:noFill/>
          <a:ln cap="flat" cmpd="sng" w="19050">
            <a:solidFill>
              <a:schemeClr val="accent1"/>
            </a:solidFill>
            <a:prstDash val="solid"/>
            <a:miter lim="800000"/>
            <a:headEnd len="sm" w="sm" type="none"/>
            <a:tailEnd len="sm" w="sm" type="none"/>
          </a:ln>
        </p:spPr>
      </p:cxnSp>
      <p:cxnSp>
        <p:nvCxnSpPr>
          <p:cNvPr id="167" name="Google Shape;167;p6"/>
          <p:cNvCxnSpPr/>
          <p:nvPr/>
        </p:nvCxnSpPr>
        <p:spPr>
          <a:xfrm flipH="1" rot="10800000">
            <a:off x="1902661" y="2913285"/>
            <a:ext cx="2567637" cy="1415205"/>
          </a:xfrm>
          <a:prstGeom prst="straightConnector1">
            <a:avLst/>
          </a:prstGeom>
          <a:noFill/>
          <a:ln cap="flat" cmpd="sng" w="19050">
            <a:solidFill>
              <a:schemeClr val="accent1"/>
            </a:solidFill>
            <a:prstDash val="solid"/>
            <a:miter lim="800000"/>
            <a:headEnd len="sm" w="sm" type="none"/>
            <a:tailEnd len="sm" w="sm" type="none"/>
          </a:ln>
        </p:spPr>
      </p:cxnSp>
      <p:cxnSp>
        <p:nvCxnSpPr>
          <p:cNvPr id="168" name="Google Shape;168;p6"/>
          <p:cNvCxnSpPr/>
          <p:nvPr/>
        </p:nvCxnSpPr>
        <p:spPr>
          <a:xfrm>
            <a:off x="7652132" y="1497138"/>
            <a:ext cx="2979176" cy="0"/>
          </a:xfrm>
          <a:prstGeom prst="straightConnector1">
            <a:avLst/>
          </a:prstGeom>
          <a:noFill/>
          <a:ln cap="flat" cmpd="sng" w="19050">
            <a:solidFill>
              <a:schemeClr val="accent1"/>
            </a:solidFill>
            <a:prstDash val="solid"/>
            <a:miter lim="800000"/>
            <a:headEnd len="sm" w="sm" type="none"/>
            <a:tailEnd len="sm" w="sm" type="none"/>
          </a:ln>
        </p:spPr>
      </p:cxnSp>
      <p:cxnSp>
        <p:nvCxnSpPr>
          <p:cNvPr id="169" name="Google Shape;169;p6"/>
          <p:cNvCxnSpPr/>
          <p:nvPr/>
        </p:nvCxnSpPr>
        <p:spPr>
          <a:xfrm>
            <a:off x="7652132" y="4672429"/>
            <a:ext cx="2979176" cy="0"/>
          </a:xfrm>
          <a:prstGeom prst="straightConnector1">
            <a:avLst/>
          </a:prstGeom>
          <a:noFill/>
          <a:ln cap="flat" cmpd="sng" w="19050">
            <a:solidFill>
              <a:schemeClr val="accent1"/>
            </a:solidFill>
            <a:prstDash val="solid"/>
            <a:miter lim="800000"/>
            <a:headEnd len="sm" w="sm" type="none"/>
            <a:tailEnd len="sm" w="sm" type="none"/>
          </a:ln>
        </p:spPr>
      </p:cxnSp>
      <p:cxnSp>
        <p:nvCxnSpPr>
          <p:cNvPr id="170" name="Google Shape;170;p6"/>
          <p:cNvCxnSpPr/>
          <p:nvPr/>
        </p:nvCxnSpPr>
        <p:spPr>
          <a:xfrm>
            <a:off x="7652132" y="2413813"/>
            <a:ext cx="2979176" cy="0"/>
          </a:xfrm>
          <a:prstGeom prst="straightConnector1">
            <a:avLst/>
          </a:prstGeom>
          <a:noFill/>
          <a:ln cap="flat" cmpd="sng" w="19050">
            <a:solidFill>
              <a:schemeClr val="accent1"/>
            </a:solidFill>
            <a:prstDash val="solid"/>
            <a:miter lim="800000"/>
            <a:headEnd len="sm" w="sm" type="none"/>
            <a:tailEnd len="sm" w="sm" type="none"/>
          </a:ln>
        </p:spPr>
      </p:cxnSp>
      <p:cxnSp>
        <p:nvCxnSpPr>
          <p:cNvPr id="171" name="Google Shape;171;p6"/>
          <p:cNvCxnSpPr/>
          <p:nvPr/>
        </p:nvCxnSpPr>
        <p:spPr>
          <a:xfrm>
            <a:off x="7652132" y="3164700"/>
            <a:ext cx="2979176" cy="0"/>
          </a:xfrm>
          <a:prstGeom prst="straightConnector1">
            <a:avLst/>
          </a:prstGeom>
          <a:noFill/>
          <a:ln cap="flat" cmpd="sng" w="19050">
            <a:solidFill>
              <a:schemeClr val="accent1"/>
            </a:solidFill>
            <a:prstDash val="solid"/>
            <a:miter lim="800000"/>
            <a:headEnd len="sm" w="sm" type="none"/>
            <a:tailEnd len="sm" w="sm" type="none"/>
          </a:ln>
        </p:spPr>
      </p:cxnSp>
      <p:cxnSp>
        <p:nvCxnSpPr>
          <p:cNvPr id="172" name="Google Shape;172;p6"/>
          <p:cNvCxnSpPr/>
          <p:nvPr/>
        </p:nvCxnSpPr>
        <p:spPr>
          <a:xfrm>
            <a:off x="7652132" y="1497138"/>
            <a:ext cx="2979176" cy="916675"/>
          </a:xfrm>
          <a:prstGeom prst="straightConnector1">
            <a:avLst/>
          </a:prstGeom>
          <a:noFill/>
          <a:ln cap="flat" cmpd="sng" w="19050">
            <a:solidFill>
              <a:schemeClr val="accent1"/>
            </a:solidFill>
            <a:prstDash val="solid"/>
            <a:miter lim="800000"/>
            <a:headEnd len="sm" w="sm" type="none"/>
            <a:tailEnd len="sm" w="sm" type="none"/>
          </a:ln>
        </p:spPr>
      </p:cxnSp>
      <p:cxnSp>
        <p:nvCxnSpPr>
          <p:cNvPr id="173" name="Google Shape;173;p6"/>
          <p:cNvCxnSpPr/>
          <p:nvPr/>
        </p:nvCxnSpPr>
        <p:spPr>
          <a:xfrm>
            <a:off x="7652132" y="1500289"/>
            <a:ext cx="2979176" cy="1664411"/>
          </a:xfrm>
          <a:prstGeom prst="straightConnector1">
            <a:avLst/>
          </a:prstGeom>
          <a:noFill/>
          <a:ln cap="flat" cmpd="sng" w="19050">
            <a:solidFill>
              <a:schemeClr val="accent1"/>
            </a:solidFill>
            <a:prstDash val="solid"/>
            <a:miter lim="800000"/>
            <a:headEnd len="sm" w="sm" type="none"/>
            <a:tailEnd len="sm" w="sm" type="none"/>
          </a:ln>
        </p:spPr>
      </p:cxnSp>
      <p:cxnSp>
        <p:nvCxnSpPr>
          <p:cNvPr id="174" name="Google Shape;174;p6"/>
          <p:cNvCxnSpPr/>
          <p:nvPr/>
        </p:nvCxnSpPr>
        <p:spPr>
          <a:xfrm>
            <a:off x="7687720" y="1520728"/>
            <a:ext cx="2943588" cy="3151700"/>
          </a:xfrm>
          <a:prstGeom prst="straightConnector1">
            <a:avLst/>
          </a:prstGeom>
          <a:noFill/>
          <a:ln cap="flat" cmpd="sng" w="19050">
            <a:solidFill>
              <a:schemeClr val="accent1"/>
            </a:solidFill>
            <a:prstDash val="solid"/>
            <a:miter lim="800000"/>
            <a:headEnd len="sm" w="sm" type="none"/>
            <a:tailEnd len="sm" w="sm" type="none"/>
          </a:ln>
        </p:spPr>
      </p:cxnSp>
      <p:cxnSp>
        <p:nvCxnSpPr>
          <p:cNvPr id="175" name="Google Shape;175;p6"/>
          <p:cNvCxnSpPr/>
          <p:nvPr/>
        </p:nvCxnSpPr>
        <p:spPr>
          <a:xfrm flipH="1" rot="10800000">
            <a:off x="7687720" y="1520728"/>
            <a:ext cx="2943588" cy="893085"/>
          </a:xfrm>
          <a:prstGeom prst="straightConnector1">
            <a:avLst/>
          </a:prstGeom>
          <a:noFill/>
          <a:ln cap="flat" cmpd="sng" w="19050">
            <a:solidFill>
              <a:schemeClr val="accent1"/>
            </a:solidFill>
            <a:prstDash val="solid"/>
            <a:miter lim="800000"/>
            <a:headEnd len="sm" w="sm" type="none"/>
            <a:tailEnd len="sm" w="sm" type="none"/>
          </a:ln>
        </p:spPr>
      </p:cxnSp>
      <p:cxnSp>
        <p:nvCxnSpPr>
          <p:cNvPr id="176" name="Google Shape;176;p6"/>
          <p:cNvCxnSpPr/>
          <p:nvPr/>
        </p:nvCxnSpPr>
        <p:spPr>
          <a:xfrm>
            <a:off x="7687720" y="2413814"/>
            <a:ext cx="2979176" cy="771325"/>
          </a:xfrm>
          <a:prstGeom prst="straightConnector1">
            <a:avLst/>
          </a:prstGeom>
          <a:noFill/>
          <a:ln cap="flat" cmpd="sng" w="19050">
            <a:solidFill>
              <a:schemeClr val="accent1"/>
            </a:solidFill>
            <a:prstDash val="solid"/>
            <a:miter lim="800000"/>
            <a:headEnd len="sm" w="sm" type="none"/>
            <a:tailEnd len="sm" w="sm" type="none"/>
          </a:ln>
        </p:spPr>
      </p:cxnSp>
      <p:cxnSp>
        <p:nvCxnSpPr>
          <p:cNvPr id="177" name="Google Shape;177;p6"/>
          <p:cNvCxnSpPr/>
          <p:nvPr/>
        </p:nvCxnSpPr>
        <p:spPr>
          <a:xfrm>
            <a:off x="7687720" y="2421011"/>
            <a:ext cx="2943588" cy="2251417"/>
          </a:xfrm>
          <a:prstGeom prst="straightConnector1">
            <a:avLst/>
          </a:prstGeom>
          <a:noFill/>
          <a:ln cap="flat" cmpd="sng" w="19050">
            <a:solidFill>
              <a:schemeClr val="accent1"/>
            </a:solidFill>
            <a:prstDash val="solid"/>
            <a:miter lim="800000"/>
            <a:headEnd len="sm" w="sm" type="none"/>
            <a:tailEnd len="sm" w="sm" type="none"/>
          </a:ln>
        </p:spPr>
      </p:cxnSp>
      <p:cxnSp>
        <p:nvCxnSpPr>
          <p:cNvPr id="178" name="Google Shape;178;p6"/>
          <p:cNvCxnSpPr/>
          <p:nvPr/>
        </p:nvCxnSpPr>
        <p:spPr>
          <a:xfrm flipH="1" rot="10800000">
            <a:off x="7687720" y="1520728"/>
            <a:ext cx="2943588" cy="1643972"/>
          </a:xfrm>
          <a:prstGeom prst="straightConnector1">
            <a:avLst/>
          </a:prstGeom>
          <a:noFill/>
          <a:ln cap="flat" cmpd="sng" w="19050">
            <a:solidFill>
              <a:schemeClr val="accent1"/>
            </a:solidFill>
            <a:prstDash val="solid"/>
            <a:miter lim="800000"/>
            <a:headEnd len="sm" w="sm" type="none"/>
            <a:tailEnd len="sm" w="sm" type="none"/>
          </a:ln>
        </p:spPr>
      </p:cxnSp>
      <p:cxnSp>
        <p:nvCxnSpPr>
          <p:cNvPr id="179" name="Google Shape;179;p6"/>
          <p:cNvCxnSpPr/>
          <p:nvPr/>
        </p:nvCxnSpPr>
        <p:spPr>
          <a:xfrm flipH="1" rot="10800000">
            <a:off x="7705514" y="2410664"/>
            <a:ext cx="2925794" cy="758238"/>
          </a:xfrm>
          <a:prstGeom prst="straightConnector1">
            <a:avLst/>
          </a:prstGeom>
          <a:noFill/>
          <a:ln cap="flat" cmpd="sng" w="19050">
            <a:solidFill>
              <a:schemeClr val="accent1"/>
            </a:solidFill>
            <a:prstDash val="solid"/>
            <a:miter lim="800000"/>
            <a:headEnd len="sm" w="sm" type="none"/>
            <a:tailEnd len="sm" w="sm" type="none"/>
          </a:ln>
        </p:spPr>
      </p:cxnSp>
      <p:cxnSp>
        <p:nvCxnSpPr>
          <p:cNvPr id="180" name="Google Shape;180;p6"/>
          <p:cNvCxnSpPr>
            <a:endCxn id="181" idx="1"/>
          </p:cNvCxnSpPr>
          <p:nvPr/>
        </p:nvCxnSpPr>
        <p:spPr>
          <a:xfrm>
            <a:off x="7640433" y="3178242"/>
            <a:ext cx="2968800" cy="1511700"/>
          </a:xfrm>
          <a:prstGeom prst="straightConnector1">
            <a:avLst/>
          </a:prstGeom>
          <a:noFill/>
          <a:ln cap="flat" cmpd="sng" w="19050">
            <a:solidFill>
              <a:schemeClr val="accent1"/>
            </a:solidFill>
            <a:prstDash val="solid"/>
            <a:miter lim="800000"/>
            <a:headEnd len="sm" w="sm" type="none"/>
            <a:tailEnd len="sm" w="sm" type="none"/>
          </a:ln>
        </p:spPr>
      </p:cxnSp>
      <p:cxnSp>
        <p:nvCxnSpPr>
          <p:cNvPr id="182" name="Google Shape;182;p6"/>
          <p:cNvCxnSpPr/>
          <p:nvPr/>
        </p:nvCxnSpPr>
        <p:spPr>
          <a:xfrm flipH="1" rot="10800000">
            <a:off x="7663889" y="1497138"/>
            <a:ext cx="2967419" cy="3175290"/>
          </a:xfrm>
          <a:prstGeom prst="straightConnector1">
            <a:avLst/>
          </a:prstGeom>
          <a:noFill/>
          <a:ln cap="flat" cmpd="sng" w="19050">
            <a:solidFill>
              <a:schemeClr val="accent1"/>
            </a:solidFill>
            <a:prstDash val="solid"/>
            <a:miter lim="800000"/>
            <a:headEnd len="sm" w="sm" type="none"/>
            <a:tailEnd len="sm" w="sm" type="none"/>
          </a:ln>
        </p:spPr>
      </p:cxnSp>
      <p:cxnSp>
        <p:nvCxnSpPr>
          <p:cNvPr id="183" name="Google Shape;183;p6"/>
          <p:cNvCxnSpPr/>
          <p:nvPr/>
        </p:nvCxnSpPr>
        <p:spPr>
          <a:xfrm flipH="1" rot="10800000">
            <a:off x="7663889" y="2410664"/>
            <a:ext cx="2967419" cy="2275415"/>
          </a:xfrm>
          <a:prstGeom prst="straightConnector1">
            <a:avLst/>
          </a:prstGeom>
          <a:noFill/>
          <a:ln cap="flat" cmpd="sng" w="19050">
            <a:solidFill>
              <a:schemeClr val="accent1"/>
            </a:solidFill>
            <a:prstDash val="solid"/>
            <a:miter lim="800000"/>
            <a:headEnd len="sm" w="sm" type="none"/>
            <a:tailEnd len="sm" w="sm" type="none"/>
          </a:ln>
        </p:spPr>
      </p:cxnSp>
      <p:cxnSp>
        <p:nvCxnSpPr>
          <p:cNvPr id="184" name="Google Shape;184;p6"/>
          <p:cNvCxnSpPr/>
          <p:nvPr/>
        </p:nvCxnSpPr>
        <p:spPr>
          <a:xfrm flipH="1" rot="10800000">
            <a:off x="7693598" y="3136553"/>
            <a:ext cx="2949467" cy="1553126"/>
          </a:xfrm>
          <a:prstGeom prst="straightConnector1">
            <a:avLst/>
          </a:prstGeom>
          <a:noFill/>
          <a:ln cap="flat" cmpd="sng" w="19050">
            <a:solidFill>
              <a:schemeClr val="accent1"/>
            </a:solidFill>
            <a:prstDash val="solid"/>
            <a:miter lim="800000"/>
            <a:headEnd len="sm" w="sm" type="none"/>
            <a:tailEnd len="sm" w="sm" type="none"/>
          </a:ln>
        </p:spPr>
      </p:cxnSp>
      <p:sp>
        <p:nvSpPr>
          <p:cNvPr id="185" name="Google Shape;185;p6"/>
          <p:cNvSpPr txBox="1"/>
          <p:nvPr/>
        </p:nvSpPr>
        <p:spPr>
          <a:xfrm>
            <a:off x="1410163" y="233932"/>
            <a:ext cx="8851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Rockwell"/>
                <a:ea typeface="Rockwell"/>
                <a:cs typeface="Rockwell"/>
                <a:sym typeface="Rockwell"/>
              </a:rPr>
              <a:t>Goods</a:t>
            </a:r>
            <a:endParaRPr sz="1800">
              <a:solidFill>
                <a:schemeClr val="lt1"/>
              </a:solidFill>
              <a:latin typeface="Rockwell"/>
              <a:ea typeface="Rockwell"/>
              <a:cs typeface="Rockwell"/>
              <a:sym typeface="Rockwell"/>
            </a:endParaRPr>
          </a:p>
        </p:txBody>
      </p:sp>
      <p:sp>
        <p:nvSpPr>
          <p:cNvPr id="186" name="Google Shape;186;p6"/>
          <p:cNvSpPr txBox="1"/>
          <p:nvPr/>
        </p:nvSpPr>
        <p:spPr>
          <a:xfrm>
            <a:off x="3655474" y="751297"/>
            <a:ext cx="169495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Value in terms</a:t>
            </a:r>
            <a:endParaRPr/>
          </a:p>
          <a:p>
            <a:pPr indent="0" lvl="0" marL="0" marR="0" rtl="0" algn="ctr">
              <a:spcBef>
                <a:spcPts val="0"/>
              </a:spcBef>
              <a:spcAft>
                <a:spcPts val="0"/>
              </a:spcAft>
              <a:buNone/>
            </a:pPr>
            <a:r>
              <a:rPr lang="en-US" sz="1800">
                <a:solidFill>
                  <a:schemeClr val="lt1"/>
                </a:solidFill>
                <a:latin typeface="Rockwell"/>
                <a:ea typeface="Rockwell"/>
                <a:cs typeface="Rockwell"/>
                <a:sym typeface="Rockwell"/>
              </a:rPr>
              <a:t>of</a:t>
            </a:r>
            <a:endParaRPr sz="1800">
              <a:solidFill>
                <a:schemeClr val="lt1"/>
              </a:solidFill>
              <a:latin typeface="Rockwell"/>
              <a:ea typeface="Rockwell"/>
              <a:cs typeface="Rockwell"/>
              <a:sym typeface="Rockwell"/>
            </a:endParaRPr>
          </a:p>
        </p:txBody>
      </p:sp>
      <p:sp>
        <p:nvSpPr>
          <p:cNvPr id="187" name="Google Shape;187;p6"/>
          <p:cNvSpPr txBox="1"/>
          <p:nvPr/>
        </p:nvSpPr>
        <p:spPr>
          <a:xfrm>
            <a:off x="4335620" y="2926110"/>
            <a:ext cx="9064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Money</a:t>
            </a:r>
            <a:endParaRPr sz="1800">
              <a:solidFill>
                <a:schemeClr val="lt1"/>
              </a:solidFill>
              <a:latin typeface="Rockwell"/>
              <a:ea typeface="Rockwell"/>
              <a:cs typeface="Rockwell"/>
              <a:sym typeface="Rockwell"/>
            </a:endParaRPr>
          </a:p>
        </p:txBody>
      </p:sp>
      <p:sp>
        <p:nvSpPr>
          <p:cNvPr id="188" name="Google Shape;188;p6"/>
          <p:cNvSpPr txBox="1"/>
          <p:nvPr/>
        </p:nvSpPr>
        <p:spPr>
          <a:xfrm>
            <a:off x="1408615" y="1273384"/>
            <a:ext cx="4940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G1</a:t>
            </a:r>
            <a:endParaRPr sz="1800">
              <a:solidFill>
                <a:schemeClr val="lt1"/>
              </a:solidFill>
              <a:latin typeface="Rockwell"/>
              <a:ea typeface="Rockwell"/>
              <a:cs typeface="Rockwell"/>
              <a:sym typeface="Rockwell"/>
            </a:endParaRPr>
          </a:p>
        </p:txBody>
      </p:sp>
      <p:sp>
        <p:nvSpPr>
          <p:cNvPr id="189" name="Google Shape;189;p6"/>
          <p:cNvSpPr txBox="1"/>
          <p:nvPr/>
        </p:nvSpPr>
        <p:spPr>
          <a:xfrm>
            <a:off x="1389534" y="1885207"/>
            <a:ext cx="4940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G2</a:t>
            </a:r>
            <a:endParaRPr sz="1800">
              <a:solidFill>
                <a:schemeClr val="lt1"/>
              </a:solidFill>
              <a:latin typeface="Rockwell"/>
              <a:ea typeface="Rockwell"/>
              <a:cs typeface="Rockwell"/>
              <a:sym typeface="Rockwell"/>
            </a:endParaRPr>
          </a:p>
        </p:txBody>
      </p:sp>
      <p:sp>
        <p:nvSpPr>
          <p:cNvPr id="190" name="Google Shape;190;p6"/>
          <p:cNvSpPr txBox="1"/>
          <p:nvPr/>
        </p:nvSpPr>
        <p:spPr>
          <a:xfrm>
            <a:off x="1360861" y="2469313"/>
            <a:ext cx="4940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G3</a:t>
            </a:r>
            <a:endParaRPr sz="1800">
              <a:solidFill>
                <a:schemeClr val="lt1"/>
              </a:solidFill>
              <a:latin typeface="Rockwell"/>
              <a:ea typeface="Rockwell"/>
              <a:cs typeface="Rockwell"/>
              <a:sym typeface="Rockwell"/>
            </a:endParaRPr>
          </a:p>
        </p:txBody>
      </p:sp>
      <p:sp>
        <p:nvSpPr>
          <p:cNvPr id="191" name="Google Shape;191;p6"/>
          <p:cNvSpPr txBox="1"/>
          <p:nvPr/>
        </p:nvSpPr>
        <p:spPr>
          <a:xfrm>
            <a:off x="1320915" y="4224755"/>
            <a:ext cx="5597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 n</a:t>
            </a:r>
            <a:endParaRPr sz="1800">
              <a:solidFill>
                <a:schemeClr val="lt1"/>
              </a:solidFill>
              <a:latin typeface="Rockwell"/>
              <a:ea typeface="Rockwell"/>
              <a:cs typeface="Rockwell"/>
              <a:sym typeface="Rockwell"/>
            </a:endParaRPr>
          </a:p>
        </p:txBody>
      </p:sp>
      <p:sp>
        <p:nvSpPr>
          <p:cNvPr id="192" name="Google Shape;192;p6"/>
          <p:cNvSpPr txBox="1"/>
          <p:nvPr/>
        </p:nvSpPr>
        <p:spPr>
          <a:xfrm>
            <a:off x="1510561" y="2853063"/>
            <a:ext cx="2519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p:txBody>
      </p:sp>
      <p:sp>
        <p:nvSpPr>
          <p:cNvPr id="193" name="Google Shape;193;p6"/>
          <p:cNvSpPr txBox="1"/>
          <p:nvPr/>
        </p:nvSpPr>
        <p:spPr>
          <a:xfrm>
            <a:off x="7185614" y="1411398"/>
            <a:ext cx="4940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G1</a:t>
            </a:r>
            <a:endParaRPr sz="1800">
              <a:solidFill>
                <a:schemeClr val="lt1"/>
              </a:solidFill>
              <a:latin typeface="Rockwell"/>
              <a:ea typeface="Rockwell"/>
              <a:cs typeface="Rockwell"/>
              <a:sym typeface="Rockwell"/>
            </a:endParaRPr>
          </a:p>
        </p:txBody>
      </p:sp>
      <p:sp>
        <p:nvSpPr>
          <p:cNvPr id="194" name="Google Shape;194;p6"/>
          <p:cNvSpPr txBox="1"/>
          <p:nvPr/>
        </p:nvSpPr>
        <p:spPr>
          <a:xfrm>
            <a:off x="7152208" y="2200781"/>
            <a:ext cx="4940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G2</a:t>
            </a:r>
            <a:endParaRPr sz="1800">
              <a:solidFill>
                <a:schemeClr val="lt1"/>
              </a:solidFill>
              <a:latin typeface="Rockwell"/>
              <a:ea typeface="Rockwell"/>
              <a:cs typeface="Rockwell"/>
              <a:sym typeface="Rockwell"/>
            </a:endParaRPr>
          </a:p>
        </p:txBody>
      </p:sp>
      <p:sp>
        <p:nvSpPr>
          <p:cNvPr id="195" name="Google Shape;195;p6"/>
          <p:cNvSpPr txBox="1"/>
          <p:nvPr/>
        </p:nvSpPr>
        <p:spPr>
          <a:xfrm>
            <a:off x="7135044" y="2900117"/>
            <a:ext cx="4940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G3</a:t>
            </a:r>
            <a:endParaRPr sz="1800">
              <a:solidFill>
                <a:schemeClr val="lt1"/>
              </a:solidFill>
              <a:latin typeface="Rockwell"/>
              <a:ea typeface="Rockwell"/>
              <a:cs typeface="Rockwell"/>
              <a:sym typeface="Rockwell"/>
            </a:endParaRPr>
          </a:p>
        </p:txBody>
      </p:sp>
      <p:sp>
        <p:nvSpPr>
          <p:cNvPr id="196" name="Google Shape;196;p6"/>
          <p:cNvSpPr txBox="1"/>
          <p:nvPr/>
        </p:nvSpPr>
        <p:spPr>
          <a:xfrm>
            <a:off x="7125999" y="4458624"/>
            <a:ext cx="5597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 n</a:t>
            </a:r>
            <a:endParaRPr sz="1800">
              <a:solidFill>
                <a:schemeClr val="lt1"/>
              </a:solidFill>
              <a:latin typeface="Rockwell"/>
              <a:ea typeface="Rockwell"/>
              <a:cs typeface="Rockwell"/>
              <a:sym typeface="Rockwell"/>
            </a:endParaRPr>
          </a:p>
        </p:txBody>
      </p:sp>
      <p:sp>
        <p:nvSpPr>
          <p:cNvPr id="197" name="Google Shape;197;p6"/>
          <p:cNvSpPr txBox="1"/>
          <p:nvPr/>
        </p:nvSpPr>
        <p:spPr>
          <a:xfrm>
            <a:off x="7284925" y="3110776"/>
            <a:ext cx="2519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p:txBody>
      </p:sp>
      <p:sp>
        <p:nvSpPr>
          <p:cNvPr id="198" name="Google Shape;198;p6"/>
          <p:cNvSpPr txBox="1"/>
          <p:nvPr/>
        </p:nvSpPr>
        <p:spPr>
          <a:xfrm>
            <a:off x="10668848" y="1458050"/>
            <a:ext cx="453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g1</a:t>
            </a:r>
            <a:endParaRPr sz="1800">
              <a:solidFill>
                <a:schemeClr val="lt1"/>
              </a:solidFill>
              <a:latin typeface="Rockwell"/>
              <a:ea typeface="Rockwell"/>
              <a:cs typeface="Rockwell"/>
              <a:sym typeface="Rockwell"/>
            </a:endParaRPr>
          </a:p>
        </p:txBody>
      </p:sp>
      <p:sp>
        <p:nvSpPr>
          <p:cNvPr id="199" name="Google Shape;199;p6"/>
          <p:cNvSpPr txBox="1"/>
          <p:nvPr/>
        </p:nvSpPr>
        <p:spPr>
          <a:xfrm>
            <a:off x="10635442" y="2247433"/>
            <a:ext cx="453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g2</a:t>
            </a:r>
            <a:endParaRPr sz="1800">
              <a:solidFill>
                <a:schemeClr val="lt1"/>
              </a:solidFill>
              <a:latin typeface="Rockwell"/>
              <a:ea typeface="Rockwell"/>
              <a:cs typeface="Rockwell"/>
              <a:sym typeface="Rockwell"/>
            </a:endParaRPr>
          </a:p>
        </p:txBody>
      </p:sp>
      <p:sp>
        <p:nvSpPr>
          <p:cNvPr id="200" name="Google Shape;200;p6"/>
          <p:cNvSpPr txBox="1"/>
          <p:nvPr/>
        </p:nvSpPr>
        <p:spPr>
          <a:xfrm>
            <a:off x="10618278" y="2946769"/>
            <a:ext cx="453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g3</a:t>
            </a:r>
            <a:endParaRPr sz="1800">
              <a:solidFill>
                <a:schemeClr val="lt1"/>
              </a:solidFill>
              <a:latin typeface="Rockwell"/>
              <a:ea typeface="Rockwell"/>
              <a:cs typeface="Rockwell"/>
              <a:sym typeface="Rockwell"/>
            </a:endParaRPr>
          </a:p>
        </p:txBody>
      </p:sp>
      <p:sp>
        <p:nvSpPr>
          <p:cNvPr id="181" name="Google Shape;181;p6"/>
          <p:cNvSpPr txBox="1"/>
          <p:nvPr/>
        </p:nvSpPr>
        <p:spPr>
          <a:xfrm>
            <a:off x="10609233" y="4505276"/>
            <a:ext cx="5870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 m</a:t>
            </a:r>
            <a:endParaRPr sz="1800">
              <a:solidFill>
                <a:schemeClr val="lt1"/>
              </a:solidFill>
              <a:latin typeface="Rockwell"/>
              <a:ea typeface="Rockwell"/>
              <a:cs typeface="Rockwell"/>
              <a:sym typeface="Rockwell"/>
            </a:endParaRPr>
          </a:p>
        </p:txBody>
      </p:sp>
      <p:sp>
        <p:nvSpPr>
          <p:cNvPr id="201" name="Google Shape;201;p6"/>
          <p:cNvSpPr txBox="1"/>
          <p:nvPr/>
        </p:nvSpPr>
        <p:spPr>
          <a:xfrm>
            <a:off x="10768159" y="3157428"/>
            <a:ext cx="2519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a:t>
            </a:r>
            <a:endParaRPr/>
          </a:p>
        </p:txBody>
      </p:sp>
      <p:sp>
        <p:nvSpPr>
          <p:cNvPr id="202" name="Google Shape;202;p6"/>
          <p:cNvSpPr txBox="1"/>
          <p:nvPr/>
        </p:nvSpPr>
        <p:spPr>
          <a:xfrm>
            <a:off x="6987669" y="240728"/>
            <a:ext cx="8899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Goods</a:t>
            </a:r>
            <a:endParaRPr sz="1800">
              <a:solidFill>
                <a:schemeClr val="lt1"/>
              </a:solidFill>
              <a:latin typeface="Rockwell"/>
              <a:ea typeface="Rockwell"/>
              <a:cs typeface="Rockwell"/>
              <a:sym typeface="Rockwell"/>
            </a:endParaRPr>
          </a:p>
        </p:txBody>
      </p:sp>
      <p:sp>
        <p:nvSpPr>
          <p:cNvPr id="203" name="Google Shape;203;p6"/>
          <p:cNvSpPr txBox="1"/>
          <p:nvPr/>
        </p:nvSpPr>
        <p:spPr>
          <a:xfrm>
            <a:off x="9811562" y="59235"/>
            <a:ext cx="17106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Value in terms</a:t>
            </a:r>
            <a:endParaRPr/>
          </a:p>
          <a:p>
            <a:pPr indent="0" lvl="0" marL="0" marR="0" rtl="0" algn="ctr">
              <a:spcBef>
                <a:spcPts val="0"/>
              </a:spcBef>
              <a:spcAft>
                <a:spcPts val="0"/>
              </a:spcAft>
              <a:buNone/>
            </a:pPr>
            <a:r>
              <a:rPr lang="en-US" sz="1800">
                <a:solidFill>
                  <a:schemeClr val="lt1"/>
                </a:solidFill>
                <a:latin typeface="Rockwell"/>
                <a:ea typeface="Rockwell"/>
                <a:cs typeface="Rockwell"/>
                <a:sym typeface="Rockwell"/>
              </a:rPr>
              <a:t>of</a:t>
            </a:r>
            <a:endParaRPr sz="1800">
              <a:solidFill>
                <a:schemeClr val="lt1"/>
              </a:solidFill>
              <a:latin typeface="Rockwell"/>
              <a:ea typeface="Rockwell"/>
              <a:cs typeface="Rockwell"/>
              <a:sym typeface="Rockwell"/>
            </a:endParaRPr>
          </a:p>
        </p:txBody>
      </p:sp>
      <p:pic>
        <p:nvPicPr>
          <p:cNvPr id="204" name="Google Shape;204;p6"/>
          <p:cNvPicPr preferRelativeResize="0"/>
          <p:nvPr/>
        </p:nvPicPr>
        <p:blipFill rotWithShape="1">
          <a:blip r:embed="rId3">
            <a:alphaModFix/>
          </a:blip>
          <a:srcRect b="0" l="0" r="0" t="0"/>
          <a:stretch/>
        </p:blipFill>
        <p:spPr>
          <a:xfrm>
            <a:off x="6677647" y="5851984"/>
            <a:ext cx="4743099" cy="426757"/>
          </a:xfrm>
          <a:prstGeom prst="rect">
            <a:avLst/>
          </a:prstGeom>
          <a:noFill/>
          <a:ln>
            <a:noFill/>
          </a:ln>
        </p:spPr>
      </p:pic>
      <p:cxnSp>
        <p:nvCxnSpPr>
          <p:cNvPr id="205" name="Google Shape;205;p6"/>
          <p:cNvCxnSpPr/>
          <p:nvPr/>
        </p:nvCxnSpPr>
        <p:spPr>
          <a:xfrm>
            <a:off x="5764696" y="603264"/>
            <a:ext cx="0" cy="5015658"/>
          </a:xfrm>
          <a:prstGeom prst="straightConnector1">
            <a:avLst/>
          </a:prstGeom>
          <a:noFill/>
          <a:ln cap="flat" cmpd="sng" w="19050">
            <a:solidFill>
              <a:srgbClr val="FAF2F2"/>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9" name="Shape 209"/>
        <p:cNvGrpSpPr/>
        <p:nvPr/>
      </p:nvGrpSpPr>
      <p:grpSpPr>
        <a:xfrm>
          <a:off x="0" y="0"/>
          <a:ext cx="0" cy="0"/>
          <a:chOff x="0" y="0"/>
          <a:chExt cx="0" cy="0"/>
        </a:xfrm>
      </p:grpSpPr>
      <p:sp>
        <p:nvSpPr>
          <p:cNvPr id="210" name="Google Shape;210;p7"/>
          <p:cNvSpPr txBox="1"/>
          <p:nvPr>
            <p:ph idx="6" type="body"/>
          </p:nvPr>
        </p:nvSpPr>
        <p:spPr>
          <a:xfrm>
            <a:off x="371619" y="1439889"/>
            <a:ext cx="7027988" cy="4485929"/>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000"/>
              <a:buFont typeface="Noto Sans Symbols"/>
              <a:buNone/>
            </a:pPr>
            <a:r>
              <a:rPr lang="en-US" sz="2000">
                <a:solidFill>
                  <a:schemeClr val="lt1"/>
                </a:solidFill>
                <a:latin typeface="Rockwell"/>
                <a:ea typeface="Rockwell"/>
                <a:cs typeface="Rockwell"/>
                <a:sym typeface="Rockwell"/>
              </a:rPr>
              <a:t>Consider an engineering student that has just entered the freshman year of college. He is in dire need of engineering text-books ,but they are known to be costly. He is also an avid reader of classic fiction and has several novels. On the other hand, consider an engineer who has just graduated from engineering and is in need of novels, during his time off. He has an excess of engineering text books which he does not need to use anymore.</a:t>
            </a:r>
            <a:endParaRPr sz="2000">
              <a:solidFill>
                <a:schemeClr val="lt1"/>
              </a:solidFill>
              <a:latin typeface="Rockwell"/>
              <a:ea typeface="Rockwell"/>
              <a:cs typeface="Rockwell"/>
              <a:sym typeface="Rockwell"/>
            </a:endParaRPr>
          </a:p>
        </p:txBody>
      </p:sp>
      <p:sp>
        <p:nvSpPr>
          <p:cNvPr id="211" name="Google Shape;211;p7"/>
          <p:cNvSpPr txBox="1"/>
          <p:nvPr>
            <p:ph idx="12" type="sldNum"/>
          </p:nvPr>
        </p:nvSpPr>
        <p:spPr>
          <a:xfrm>
            <a:off x="11742395" y="6569876"/>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7"/>
          <p:cNvSpPr txBox="1"/>
          <p:nvPr/>
        </p:nvSpPr>
        <p:spPr>
          <a:xfrm>
            <a:off x="3364395" y="439431"/>
            <a:ext cx="5463209" cy="640724"/>
          </a:xfrm>
          <a:prstGeom prst="rect">
            <a:avLst/>
          </a:prstGeom>
          <a:gradFill>
            <a:gsLst>
              <a:gs pos="0">
                <a:srgbClr val="01023B"/>
              </a:gs>
              <a:gs pos="50000">
                <a:srgbClr val="A53F52"/>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USE-CASE - 1</a:t>
            </a:r>
            <a:endParaRPr b="0" i="0" sz="1800" u="none" cap="none" strike="noStrike">
              <a:solidFill>
                <a:srgbClr val="FFFFFF"/>
              </a:solidFill>
              <a:latin typeface="Calibri"/>
              <a:ea typeface="Calibri"/>
              <a:cs typeface="Calibri"/>
              <a:sym typeface="Calibri"/>
            </a:endParaRPr>
          </a:p>
        </p:txBody>
      </p:sp>
      <p:pic>
        <p:nvPicPr>
          <p:cNvPr id="213" name="Google Shape;213;p7"/>
          <p:cNvPicPr preferRelativeResize="0"/>
          <p:nvPr/>
        </p:nvPicPr>
        <p:blipFill rotWithShape="1">
          <a:blip r:embed="rId3">
            <a:alphaModFix/>
          </a:blip>
          <a:srcRect b="15580" l="9004" r="7558" t="15806"/>
          <a:stretch/>
        </p:blipFill>
        <p:spPr>
          <a:xfrm>
            <a:off x="8827604" y="2009016"/>
            <a:ext cx="1472223" cy="1210684"/>
          </a:xfrm>
          <a:prstGeom prst="rect">
            <a:avLst/>
          </a:prstGeom>
          <a:noFill/>
          <a:ln>
            <a:noFill/>
          </a:ln>
        </p:spPr>
      </p:pic>
      <p:pic>
        <p:nvPicPr>
          <p:cNvPr id="214" name="Google Shape;214;p7"/>
          <p:cNvPicPr preferRelativeResize="0"/>
          <p:nvPr/>
        </p:nvPicPr>
        <p:blipFill rotWithShape="1">
          <a:blip r:embed="rId4">
            <a:alphaModFix/>
          </a:blip>
          <a:srcRect b="0" l="0" r="0" t="0"/>
          <a:stretch/>
        </p:blipFill>
        <p:spPr>
          <a:xfrm>
            <a:off x="9189541" y="4640153"/>
            <a:ext cx="873877" cy="1196088"/>
          </a:xfrm>
          <a:prstGeom prst="rect">
            <a:avLst/>
          </a:prstGeom>
          <a:noFill/>
          <a:ln>
            <a:noFill/>
          </a:ln>
        </p:spPr>
      </p:pic>
      <p:sp>
        <p:nvSpPr>
          <p:cNvPr id="215" name="Google Shape;215;p7"/>
          <p:cNvSpPr/>
          <p:nvPr/>
        </p:nvSpPr>
        <p:spPr>
          <a:xfrm>
            <a:off x="8569161" y="1619803"/>
            <a:ext cx="1989111" cy="1989111"/>
          </a:xfrm>
          <a:prstGeom prst="ellipse">
            <a:avLst/>
          </a:prstGeom>
          <a:noFill/>
          <a:ln cap="flat" cmpd="sng" w="12700">
            <a:solidFill>
              <a:srgbClr val="782D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7"/>
          <p:cNvSpPr/>
          <p:nvPr/>
        </p:nvSpPr>
        <p:spPr>
          <a:xfrm>
            <a:off x="8623116" y="4250135"/>
            <a:ext cx="1989111" cy="1989111"/>
          </a:xfrm>
          <a:prstGeom prst="ellipse">
            <a:avLst/>
          </a:prstGeom>
          <a:noFill/>
          <a:ln cap="flat" cmpd="sng" w="12700">
            <a:solidFill>
              <a:srgbClr val="782D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sp>
        <p:nvSpPr>
          <p:cNvPr id="221" name="Google Shape;221;p8"/>
          <p:cNvSpPr txBox="1"/>
          <p:nvPr>
            <p:ph idx="6" type="body"/>
          </p:nvPr>
        </p:nvSpPr>
        <p:spPr>
          <a:xfrm>
            <a:off x="271976" y="356029"/>
            <a:ext cx="11648048" cy="25272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2000"/>
              <a:buNone/>
            </a:pPr>
            <a:r>
              <a:rPr lang="en-US" sz="2000">
                <a:solidFill>
                  <a:schemeClr val="lt1"/>
                </a:solidFill>
                <a:latin typeface="Rockwell"/>
                <a:ea typeface="Rockwell"/>
                <a:cs typeface="Rockwell"/>
                <a:sym typeface="Rockwell"/>
              </a:rPr>
              <a:t>Instead of purchasing a new novel, these users can trade these items saving them both money. Bartr finds another user depending on the requirements set and initiates an interactive panel between both users, in which they can engage in conversation and finalize the exchange on both the parties agreement.</a:t>
            </a:r>
            <a:endParaRPr sz="2000">
              <a:solidFill>
                <a:schemeClr val="lt1"/>
              </a:solidFill>
              <a:latin typeface="Rockwell"/>
              <a:ea typeface="Rockwell"/>
              <a:cs typeface="Rockwell"/>
              <a:sym typeface="Rockwell"/>
            </a:endParaRPr>
          </a:p>
        </p:txBody>
      </p:sp>
      <p:sp>
        <p:nvSpPr>
          <p:cNvPr id="222" name="Google Shape;222;p8"/>
          <p:cNvSpPr txBox="1"/>
          <p:nvPr>
            <p:ph idx="12" type="sldNum"/>
          </p:nvPr>
        </p:nvSpPr>
        <p:spPr>
          <a:xfrm>
            <a:off x="11742395" y="6569876"/>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3" name="Google Shape;223;p8"/>
          <p:cNvPicPr preferRelativeResize="0"/>
          <p:nvPr/>
        </p:nvPicPr>
        <p:blipFill rotWithShape="1">
          <a:blip r:embed="rId3">
            <a:alphaModFix/>
          </a:blip>
          <a:srcRect b="15580" l="9004" r="7558" t="15806"/>
          <a:stretch/>
        </p:blipFill>
        <p:spPr>
          <a:xfrm>
            <a:off x="672560" y="4461810"/>
            <a:ext cx="1472223" cy="1210684"/>
          </a:xfrm>
          <a:prstGeom prst="rect">
            <a:avLst/>
          </a:prstGeom>
          <a:noFill/>
          <a:ln>
            <a:noFill/>
          </a:ln>
        </p:spPr>
      </p:pic>
      <p:pic>
        <p:nvPicPr>
          <p:cNvPr id="224" name="Google Shape;224;p8"/>
          <p:cNvPicPr preferRelativeResize="0"/>
          <p:nvPr/>
        </p:nvPicPr>
        <p:blipFill rotWithShape="1">
          <a:blip r:embed="rId4">
            <a:alphaModFix/>
          </a:blip>
          <a:srcRect b="0" l="0" r="0" t="0"/>
          <a:stretch/>
        </p:blipFill>
        <p:spPr>
          <a:xfrm>
            <a:off x="10319709" y="4476406"/>
            <a:ext cx="873877" cy="1196088"/>
          </a:xfrm>
          <a:prstGeom prst="rect">
            <a:avLst/>
          </a:prstGeom>
          <a:noFill/>
          <a:ln>
            <a:noFill/>
          </a:ln>
        </p:spPr>
      </p:pic>
      <p:sp>
        <p:nvSpPr>
          <p:cNvPr id="225" name="Google Shape;225;p8"/>
          <p:cNvSpPr/>
          <p:nvPr/>
        </p:nvSpPr>
        <p:spPr>
          <a:xfrm>
            <a:off x="414117" y="4072597"/>
            <a:ext cx="1989111" cy="1989111"/>
          </a:xfrm>
          <a:prstGeom prst="ellipse">
            <a:avLst/>
          </a:prstGeom>
          <a:noFill/>
          <a:ln cap="flat" cmpd="sng" w="12700">
            <a:solidFill>
              <a:srgbClr val="782D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8"/>
          <p:cNvSpPr/>
          <p:nvPr/>
        </p:nvSpPr>
        <p:spPr>
          <a:xfrm>
            <a:off x="9753284" y="4086388"/>
            <a:ext cx="1989111" cy="1989111"/>
          </a:xfrm>
          <a:prstGeom prst="ellipse">
            <a:avLst/>
          </a:prstGeom>
          <a:noFill/>
          <a:ln cap="flat" cmpd="sng" w="12700">
            <a:solidFill>
              <a:srgbClr val="782D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7" name="Google Shape;227;p8"/>
          <p:cNvPicPr preferRelativeResize="0"/>
          <p:nvPr/>
        </p:nvPicPr>
        <p:blipFill rotWithShape="1">
          <a:blip r:embed="rId5">
            <a:alphaModFix/>
          </a:blip>
          <a:srcRect b="0" l="0" r="0" t="0"/>
          <a:stretch/>
        </p:blipFill>
        <p:spPr>
          <a:xfrm>
            <a:off x="4115975" y="2626800"/>
            <a:ext cx="4125638" cy="4125638"/>
          </a:xfrm>
          <a:prstGeom prst="rect">
            <a:avLst/>
          </a:prstGeom>
          <a:noFill/>
          <a:ln>
            <a:noFill/>
          </a:ln>
        </p:spPr>
      </p:pic>
      <p:pic>
        <p:nvPicPr>
          <p:cNvPr id="228" name="Google Shape;228;p8"/>
          <p:cNvPicPr preferRelativeResize="0"/>
          <p:nvPr>
            <p:ph idx="2" type="pic"/>
          </p:nvPr>
        </p:nvPicPr>
        <p:blipFill rotWithShape="1">
          <a:blip r:embed="rId6">
            <a:alphaModFix/>
          </a:blip>
          <a:srcRect b="34529" l="21196" r="26454" t="34735"/>
          <a:stretch/>
        </p:blipFill>
        <p:spPr>
          <a:xfrm>
            <a:off x="5126991" y="4013781"/>
            <a:ext cx="2103605" cy="755140"/>
          </a:xfrm>
          <a:prstGeom prst="rect">
            <a:avLst/>
          </a:prstGeom>
          <a:noFill/>
          <a:ln>
            <a:noFill/>
          </a:ln>
        </p:spPr>
      </p:pic>
      <p:pic>
        <p:nvPicPr>
          <p:cNvPr id="229" name="Google Shape;229;p8"/>
          <p:cNvPicPr preferRelativeResize="0"/>
          <p:nvPr/>
        </p:nvPicPr>
        <p:blipFill rotWithShape="1">
          <a:blip r:embed="rId7">
            <a:alphaModFix/>
          </a:blip>
          <a:srcRect b="0" l="0" r="0" t="0"/>
          <a:stretch/>
        </p:blipFill>
        <p:spPr>
          <a:xfrm>
            <a:off x="2969653" y="4476406"/>
            <a:ext cx="1075111" cy="1075111"/>
          </a:xfrm>
          <a:prstGeom prst="rect">
            <a:avLst/>
          </a:prstGeom>
          <a:noFill/>
          <a:ln>
            <a:noFill/>
          </a:ln>
        </p:spPr>
      </p:pic>
      <p:pic>
        <p:nvPicPr>
          <p:cNvPr id="230" name="Google Shape;230;p8"/>
          <p:cNvPicPr preferRelativeResize="0"/>
          <p:nvPr/>
        </p:nvPicPr>
        <p:blipFill rotWithShape="1">
          <a:blip r:embed="rId7">
            <a:alphaModFix/>
          </a:blip>
          <a:srcRect b="0" l="0" r="0" t="0"/>
          <a:stretch/>
        </p:blipFill>
        <p:spPr>
          <a:xfrm>
            <a:off x="8091892" y="4394506"/>
            <a:ext cx="1075111" cy="10751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sp>
        <p:nvSpPr>
          <p:cNvPr id="235" name="Google Shape;235;p9"/>
          <p:cNvSpPr txBox="1"/>
          <p:nvPr>
            <p:ph idx="6" type="body"/>
          </p:nvPr>
        </p:nvSpPr>
        <p:spPr>
          <a:xfrm>
            <a:off x="335681" y="1325149"/>
            <a:ext cx="7027988" cy="4485929"/>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400"/>
              <a:buFont typeface="Noto Sans Symbols"/>
              <a:buNone/>
            </a:pPr>
            <a:r>
              <a:rPr lang="en-US">
                <a:solidFill>
                  <a:schemeClr val="lt1"/>
                </a:solidFill>
                <a:latin typeface="Rockwell"/>
                <a:ea typeface="Rockwell"/>
                <a:cs typeface="Rockwell"/>
                <a:sym typeface="Rockwell"/>
              </a:rPr>
              <a:t>Consider an owner of a small restaurant needs to make a website for his business and he does not want to pay for it. Instead he can use Bartr to trade for a web development service from a student living nearby in a PG in exchange for food from his own restaurant. </a:t>
            </a:r>
            <a:r>
              <a:rPr b="1" lang="en-US" u="sng">
                <a:solidFill>
                  <a:schemeClr val="lt1"/>
                </a:solidFill>
                <a:latin typeface="Rockwell"/>
                <a:ea typeface="Rockwell"/>
                <a:cs typeface="Rockwell"/>
                <a:sym typeface="Rockwell"/>
              </a:rPr>
              <a:t>Exchanging goods with services is also another possibility</a:t>
            </a:r>
            <a:r>
              <a:rPr lang="en-US">
                <a:solidFill>
                  <a:schemeClr val="lt1"/>
                </a:solidFill>
                <a:latin typeface="Rockwell"/>
                <a:ea typeface="Rockwell"/>
                <a:cs typeface="Rockwell"/>
                <a:sym typeface="Rockwell"/>
              </a:rPr>
              <a:t>.</a:t>
            </a:r>
            <a:endParaRPr>
              <a:solidFill>
                <a:schemeClr val="lt1"/>
              </a:solidFill>
              <a:latin typeface="Rockwell"/>
              <a:ea typeface="Rockwell"/>
              <a:cs typeface="Rockwell"/>
              <a:sym typeface="Rockwell"/>
            </a:endParaRPr>
          </a:p>
        </p:txBody>
      </p:sp>
      <p:sp>
        <p:nvSpPr>
          <p:cNvPr id="236" name="Google Shape;236;p9"/>
          <p:cNvSpPr txBox="1"/>
          <p:nvPr>
            <p:ph idx="12" type="sldNum"/>
          </p:nvPr>
        </p:nvSpPr>
        <p:spPr>
          <a:xfrm>
            <a:off x="11742395" y="6569876"/>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9"/>
          <p:cNvSpPr txBox="1"/>
          <p:nvPr/>
        </p:nvSpPr>
        <p:spPr>
          <a:xfrm>
            <a:off x="3364395" y="439431"/>
            <a:ext cx="5463209" cy="640724"/>
          </a:xfrm>
          <a:prstGeom prst="rect">
            <a:avLst/>
          </a:prstGeom>
          <a:gradFill>
            <a:gsLst>
              <a:gs pos="0">
                <a:srgbClr val="01023B"/>
              </a:gs>
              <a:gs pos="50000">
                <a:srgbClr val="A53F52"/>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USE-CASE - 2</a:t>
            </a:r>
            <a:endParaRPr b="0" i="0" sz="1800" u="none" cap="none" strike="noStrike">
              <a:solidFill>
                <a:srgbClr val="FFFFFF"/>
              </a:solidFill>
              <a:latin typeface="Calibri"/>
              <a:ea typeface="Calibri"/>
              <a:cs typeface="Calibri"/>
              <a:sym typeface="Calibri"/>
            </a:endParaRPr>
          </a:p>
        </p:txBody>
      </p:sp>
      <p:sp>
        <p:nvSpPr>
          <p:cNvPr id="238" name="Google Shape;238;p9"/>
          <p:cNvSpPr/>
          <p:nvPr/>
        </p:nvSpPr>
        <p:spPr>
          <a:xfrm>
            <a:off x="8827604" y="1315291"/>
            <a:ext cx="1989111" cy="1989111"/>
          </a:xfrm>
          <a:prstGeom prst="ellipse">
            <a:avLst/>
          </a:prstGeom>
          <a:noFill/>
          <a:ln cap="flat" cmpd="sng" w="12700">
            <a:solidFill>
              <a:srgbClr val="782D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9"/>
          <p:cNvSpPr/>
          <p:nvPr/>
        </p:nvSpPr>
        <p:spPr>
          <a:xfrm>
            <a:off x="8827604" y="4429458"/>
            <a:ext cx="1989111" cy="1989111"/>
          </a:xfrm>
          <a:prstGeom prst="ellipse">
            <a:avLst/>
          </a:prstGeom>
          <a:noFill/>
          <a:ln cap="flat" cmpd="sng" w="12700">
            <a:solidFill>
              <a:srgbClr val="782D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0" name="Google Shape;240;p9"/>
          <p:cNvPicPr preferRelativeResize="0"/>
          <p:nvPr/>
        </p:nvPicPr>
        <p:blipFill rotWithShape="1">
          <a:blip r:embed="rId3">
            <a:alphaModFix/>
          </a:blip>
          <a:srcRect b="0" l="0" r="0" t="0"/>
          <a:stretch/>
        </p:blipFill>
        <p:spPr>
          <a:xfrm>
            <a:off x="9255771" y="4857625"/>
            <a:ext cx="1132776" cy="1132776"/>
          </a:xfrm>
          <a:prstGeom prst="rect">
            <a:avLst/>
          </a:prstGeom>
          <a:noFill/>
          <a:ln>
            <a:noFill/>
          </a:ln>
        </p:spPr>
      </p:pic>
      <p:pic>
        <p:nvPicPr>
          <p:cNvPr id="241" name="Google Shape;241;p9"/>
          <p:cNvPicPr preferRelativeResize="0"/>
          <p:nvPr/>
        </p:nvPicPr>
        <p:blipFill rotWithShape="1">
          <a:blip r:embed="rId4">
            <a:alphaModFix/>
          </a:blip>
          <a:srcRect b="18217" l="0" r="0" t="14747"/>
          <a:stretch/>
        </p:blipFill>
        <p:spPr>
          <a:xfrm>
            <a:off x="9157504" y="1829088"/>
            <a:ext cx="1284998" cy="861392"/>
          </a:xfrm>
          <a:prstGeom prst="rect">
            <a:avLst/>
          </a:prstGeom>
          <a:noFill/>
          <a:ln>
            <a:noFill/>
          </a:ln>
        </p:spPr>
      </p:pic>
      <p:pic>
        <p:nvPicPr>
          <p:cNvPr id="242" name="Google Shape;242;p9"/>
          <p:cNvPicPr preferRelativeResize="0"/>
          <p:nvPr/>
        </p:nvPicPr>
        <p:blipFill rotWithShape="1">
          <a:blip r:embed="rId5">
            <a:alphaModFix/>
          </a:blip>
          <a:srcRect b="0" l="0" r="0" t="0"/>
          <a:stretch/>
        </p:blipFill>
        <p:spPr>
          <a:xfrm rot="-5400000">
            <a:off x="9542584" y="3553599"/>
            <a:ext cx="595329" cy="5953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2020-10-28T06:50:49Z</dcterms:created>
  <dc:creator>Kenneth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