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8FC9-46FE-4522-8F1F-0CE47E474F7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47BC5-2D88-423A-B9E2-7198ACD5D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4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47BC5-2D88-423A-B9E2-7198ACD5D50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1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5A960-DF72-42B0-80B2-27D7B957E0B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FEA6E-E5AB-4219-9F66-9D6B148AFEC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3080" y="3860165"/>
            <a:ext cx="5953125" cy="1259840"/>
          </a:xfrm>
        </p:spPr>
        <p:txBody>
          <a:bodyPr>
            <a:normAutofit fontScale="90000"/>
          </a:bodyPr>
          <a:lstStyle/>
          <a:p>
            <a:r>
              <a:rPr lang="en-US" altLang="en-IN" b="1" u="sng" dirty="0" err="1" smtClean="0">
                <a:latin typeface="Georgia" pitchFamily="18" charset="0"/>
              </a:rPr>
              <a:t>Team</a:t>
            </a:r>
            <a:r>
              <a:rPr lang="en-US" altLang="en-IN" b="1" dirty="0" err="1" smtClean="0">
                <a:latin typeface="Georgia" pitchFamily="18" charset="0"/>
              </a:rPr>
              <a:t>:</a:t>
            </a:r>
            <a:r>
              <a:rPr lang="en-US" altLang="en-IN" b="1" dirty="0" err="1">
                <a:latin typeface="Georgia" pitchFamily="18" charset="0"/>
                <a:sym typeface="+mn-ea"/>
              </a:rPr>
              <a:t>B</a:t>
            </a:r>
            <a:r>
              <a:rPr lang="en-US" altLang="en-IN" b="1" dirty="0" err="1" smtClean="0">
                <a:latin typeface="Georgia" pitchFamily="18" charset="0"/>
                <a:sym typeface="+mn-ea"/>
              </a:rPr>
              <a:t>ugoverflow</a:t>
            </a:r>
            <a:r>
              <a:rPr lang="en-US" altLang="en-IN" b="1" dirty="0">
                <a:latin typeface="Georgia" pitchFamily="18" charset="0"/>
              </a:rPr>
              <a:t/>
            </a:r>
            <a:br>
              <a:rPr lang="en-US" altLang="en-IN" b="1" dirty="0">
                <a:latin typeface="Georgia" pitchFamily="18" charset="0"/>
              </a:rPr>
            </a:br>
            <a:endParaRPr lang="en-US" altLang="en-IN" b="1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918" y="5119985"/>
            <a:ext cx="7632848" cy="172819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itchFamily="34" charset="0"/>
              </a:rPr>
              <a:t>By Rahul Sharma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itchFamily="34" charset="0"/>
              </a:rPr>
              <a:t> and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itchFamily="34" charset="0"/>
              </a:rPr>
              <a:t>Dhruva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itchFamily="34" charset="0"/>
              </a:rPr>
              <a:t> 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026" name="Picture 2" descr="C:\Users\DHRUVA\Desktop\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"/>
            <a:ext cx="3851920" cy="337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3851919" y="531495"/>
            <a:ext cx="5278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b="1" dirty="0">
                <a:latin typeface="Franklin Gothic Medium" pitchFamily="34" charset="0"/>
              </a:rPr>
              <a:t>         </a:t>
            </a:r>
            <a:r>
              <a:rPr lang="en-US" altLang="en-US" sz="5400" b="1" dirty="0" err="1" smtClean="0">
                <a:latin typeface="Franklin Gothic Medium" pitchFamily="34" charset="0"/>
              </a:rPr>
              <a:t>jobly</a:t>
            </a:r>
            <a:endParaRPr lang="en-US" altLang="en-US" sz="5400" b="1" dirty="0"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88641"/>
            <a:ext cx="8229600" cy="1152128"/>
          </a:xfrm>
        </p:spPr>
        <p:txBody>
          <a:bodyPr/>
          <a:lstStyle/>
          <a:p>
            <a:r>
              <a:rPr lang="en-IN" u="sng" dirty="0" err="1" smtClean="0">
                <a:latin typeface="Franklin Gothic Medium" pitchFamily="34" charset="0"/>
                <a:sym typeface="+mn-ea"/>
              </a:rPr>
              <a:t>jobly</a:t>
            </a:r>
            <a:r>
              <a:rPr lang="en-IN" u="sng" dirty="0" smtClean="0">
                <a:latin typeface="Franklin Gothic Medium" pitchFamily="34" charset="0"/>
                <a:sym typeface="+mn-ea"/>
              </a:rPr>
              <a:t> </a:t>
            </a:r>
            <a:r>
              <a:rPr lang="en-IN" dirty="0" smtClean="0">
                <a:solidFill>
                  <a:srgbClr val="0070C0"/>
                </a:solidFill>
                <a:latin typeface="Franklin Gothic Medium" pitchFamily="34" charset="0"/>
                <a:sym typeface="+mn-ea"/>
              </a:rPr>
              <a:t>(Category</a:t>
            </a:r>
            <a:r>
              <a:rPr lang="en-IN" dirty="0">
                <a:solidFill>
                  <a:srgbClr val="0070C0"/>
                </a:solidFill>
                <a:latin typeface="Franklin Gothic Medium" pitchFamily="34" charset="0"/>
                <a:sym typeface="+mn-ea"/>
              </a:rPr>
              <a:t>:-  </a:t>
            </a:r>
            <a:r>
              <a:rPr lang="en-IN" dirty="0" err="1" smtClean="0">
                <a:solidFill>
                  <a:srgbClr val="0070C0"/>
                </a:solidFill>
                <a:latin typeface="Franklin Gothic Medium" pitchFamily="34" charset="0"/>
                <a:sym typeface="+mn-ea"/>
              </a:rPr>
              <a:t>Fintech</a:t>
            </a:r>
            <a:r>
              <a:rPr lang="en-IN" dirty="0" smtClean="0">
                <a:solidFill>
                  <a:srgbClr val="0070C0"/>
                </a:solidFill>
                <a:latin typeface="Franklin Gothic Medium" pitchFamily="34" charset="0"/>
                <a:sym typeface="+mn-ea"/>
              </a:rPr>
              <a:t>)</a:t>
            </a:r>
            <a:endParaRPr lang="en-IN" u="sng" dirty="0">
              <a:solidFill>
                <a:srgbClr val="0070C0"/>
              </a:solidFill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It </a:t>
            </a:r>
            <a:r>
              <a:rPr lang="en-US" dirty="0" smtClean="0">
                <a:cs typeface="Times New Roman" pitchFamily="18" charset="0"/>
              </a:rPr>
              <a:t>is a two-way freelancing platform.</a:t>
            </a:r>
          </a:p>
          <a:p>
            <a:pPr marL="0" indent="0">
              <a:buNone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1)On one hand it </a:t>
            </a:r>
            <a:r>
              <a:rPr lang="en-US" dirty="0"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elps </a:t>
            </a:r>
            <a:r>
              <a:rPr lang="en-US" dirty="0" smtClean="0">
                <a:cs typeface="Times New Roman" pitchFamily="18" charset="0"/>
              </a:rPr>
              <a:t>people </a:t>
            </a:r>
            <a:r>
              <a:rPr lang="en-US" dirty="0" smtClean="0">
                <a:cs typeface="Times New Roman" pitchFamily="18" charset="0"/>
              </a:rPr>
              <a:t>improve </a:t>
            </a:r>
            <a:r>
              <a:rPr lang="en-US" dirty="0">
                <a:cs typeface="Times New Roman" pitchFamily="18" charset="0"/>
              </a:rPr>
              <a:t>their </a:t>
            </a:r>
            <a:r>
              <a:rPr lang="en-US" b="1" dirty="0">
                <a:cs typeface="Times New Roman" pitchFamily="18" charset="0"/>
              </a:rPr>
              <a:t>business 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by</a:t>
            </a:r>
            <a:r>
              <a:rPr lang="en-US" dirty="0">
                <a:cs typeface="Times New Roman" pitchFamily="18" charset="0"/>
              </a:rPr>
              <a:t> </a:t>
            </a:r>
            <a:r>
              <a:rPr lang="en-US" dirty="0">
                <a:cs typeface="Times New Roman" pitchFamily="18" charset="0"/>
              </a:rPr>
              <a:t>h</a:t>
            </a:r>
            <a:r>
              <a:rPr lang="en-US" dirty="0" smtClean="0">
                <a:cs typeface="Times New Roman" pitchFamily="18" charset="0"/>
              </a:rPr>
              <a:t>iring </a:t>
            </a:r>
            <a:r>
              <a:rPr lang="en-US" dirty="0">
                <a:cs typeface="Times New Roman" pitchFamily="18" charset="0"/>
              </a:rPr>
              <a:t>affordable, quality, and reliable freelancers </a:t>
            </a:r>
            <a:r>
              <a:rPr lang="en-US" dirty="0">
                <a:cs typeface="Times New Roman" pitchFamily="18" charset="0"/>
              </a:rPr>
              <a:t>.</a:t>
            </a:r>
            <a:endParaRPr lang="en-IN" dirty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2)And on the other hand h</a:t>
            </a:r>
            <a:r>
              <a:rPr lang="en-US" dirty="0" smtClean="0">
                <a:cs typeface="Times New Roman" pitchFamily="18" charset="0"/>
              </a:rPr>
              <a:t>elps freelancers </a:t>
            </a:r>
            <a:r>
              <a:rPr lang="en-US" dirty="0" smtClean="0">
                <a:cs typeface="Times New Roman" pitchFamily="18" charset="0"/>
              </a:rPr>
              <a:t>in getting jobs.</a:t>
            </a:r>
            <a:endParaRPr lang="en-IN" dirty="0"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95536" y="152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u="sng" dirty="0"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0070C0"/>
                </a:solidFill>
                <a:latin typeface="Franklin Gothic Medium" pitchFamily="34" charset="0"/>
                <a:sym typeface="+mn-ea"/>
              </a:rPr>
              <a:t>Problems</a:t>
            </a:r>
            <a:r>
              <a:rPr lang="en-IN" dirty="0" smtClean="0">
                <a:solidFill>
                  <a:srgbClr val="0070C0"/>
                </a:solidFill>
                <a:latin typeface="Franklin Gothic Medium" pitchFamily="34" charset="0"/>
                <a:sym typeface="+mn-ea"/>
              </a:rPr>
              <a:t> </a:t>
            </a:r>
            <a:endParaRPr lang="en-IN" u="sng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96544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endParaRPr lang="en-US" b="1" u="sng" dirty="0" smtClean="0">
              <a:sym typeface="+mn-ea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sym typeface="+mn-ea"/>
              </a:rPr>
              <a:t>Difficulty in finding people to get job done.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sym typeface="+mn-ea"/>
              </a:rPr>
              <a:t>Lack of job opportunities around.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sym typeface="+mn-ea"/>
              </a:rPr>
              <a:t>Finding the right pay for the job.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sym typeface="+mn-ea"/>
              </a:rPr>
              <a:t>Transfer of funds.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sym typeface="+mn-ea"/>
              </a:rPr>
              <a:t>Finding Reliable/quality Clients.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sym typeface="+mn-ea"/>
              </a:rPr>
              <a:t>Difficulty in client/freelancer communication.</a:t>
            </a:r>
          </a:p>
          <a:p>
            <a:pPr marL="0" indent="0">
              <a:buNone/>
            </a:pPr>
            <a:endParaRPr lang="en-US" b="1" u="sng" dirty="0" smtClean="0">
              <a:sym typeface="+mn-ea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 smtClean="0">
              <a:sym typeface="+mn-ea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 smtClean="0">
              <a:sym typeface="+mn-ea"/>
            </a:endParaRPr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n-US" u="sng" dirty="0" smtClean="0">
                <a:solidFill>
                  <a:srgbClr val="0070C0"/>
                </a:solidFill>
                <a:latin typeface="Franklin Gothic Medium" pitchFamily="34" charset="0"/>
              </a:rPr>
              <a:t>Solution</a:t>
            </a:r>
            <a:endParaRPr lang="en-IN" u="sng" dirty="0">
              <a:solidFill>
                <a:srgbClr val="0070C0"/>
              </a:solidFill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A </a:t>
            </a:r>
            <a:r>
              <a:rPr lang="en-US" dirty="0">
                <a:sym typeface="+mn-ea"/>
              </a:rPr>
              <a:t>reliable network which enables people to get their job done.</a:t>
            </a:r>
          </a:p>
          <a:p>
            <a:endParaRPr lang="" altLang="en-IN" sz="2800" dirty="0"/>
          </a:p>
          <a:p>
            <a:endParaRPr lang="" altLang="en-IN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662473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54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website which provides payment gateway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" altLang="en-IN" dirty="0"/>
              <a:t>Finding the best freelancers that allows clients to verify</a:t>
            </a:r>
            <a:r>
              <a:rPr lang="" altLang="en-IN" dirty="0" smtClean="0"/>
              <a:t>.</a:t>
            </a:r>
          </a:p>
          <a:p>
            <a:endParaRPr lang="" altLang="en-IN" dirty="0"/>
          </a:p>
          <a:p>
            <a:r>
              <a:rPr lang="" altLang="en-IN" dirty="0" smtClean="0"/>
              <a:t>Provides </a:t>
            </a:r>
            <a:r>
              <a:rPr lang="" altLang="en-IN" dirty="0"/>
              <a:t>a powerful database to store information</a:t>
            </a:r>
            <a:r>
              <a:rPr lang="" altLang="en-IN" dirty="0" smtClean="0"/>
              <a:t>.</a:t>
            </a:r>
          </a:p>
          <a:p>
            <a:endParaRPr lang="" altLang="en-IN" dirty="0"/>
          </a:p>
          <a:p>
            <a:r>
              <a:rPr lang="" altLang="en-IN" dirty="0"/>
              <a:t>Bridges the client/freelancer communication gap.</a:t>
            </a:r>
          </a:p>
          <a:p>
            <a:pPr marL="0" indent="0">
              <a:buNone/>
            </a:pPr>
            <a:r>
              <a:rPr lang="" altLang="en-IN" dirty="0"/>
              <a:t> </a:t>
            </a:r>
          </a:p>
          <a:p>
            <a:pPr marL="0" indent="0">
              <a:buNone/>
            </a:pPr>
            <a:endParaRPr lang="" alt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113</Words>
  <Application>Microsoft Office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Team:Bugoverflow </vt:lpstr>
      <vt:lpstr>jobly (Category:-  Fintech)</vt:lpstr>
      <vt:lpstr>Problems </vt:lpstr>
      <vt:lpstr>Solution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</dc:creator>
  <cp:lastModifiedBy>DHRUVA</cp:lastModifiedBy>
  <cp:revision>58</cp:revision>
  <dcterms:created xsi:type="dcterms:W3CDTF">2020-10-28T13:02:43Z</dcterms:created>
  <dcterms:modified xsi:type="dcterms:W3CDTF">2020-11-21T22:29:29Z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