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bd090c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bd090c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bd090c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cbd090c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58875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DNS e Registros de Domínio</a:t>
            </a:r>
            <a:endParaRPr u="sng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163375"/>
            <a:ext cx="3857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 que é um DNS?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 o que são registros de domínio?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100" y="2375850"/>
            <a:ext cx="4284900" cy="252742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39600" y="1990475"/>
            <a:ext cx="3801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Grupo 12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Bruno Dias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Camila Gonçalves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Enio Schaefer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Nathália Andrade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Victor Hugo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390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98550" y="1343350"/>
            <a:ext cx="37065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>
                <a:solidFill>
                  <a:schemeClr val="accent6"/>
                </a:solidFill>
              </a:rPr>
              <a:t>DNS</a:t>
            </a:r>
            <a:endParaRPr sz="6500">
              <a:solidFill>
                <a:schemeClr val="accent6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3775"/>
            <a:ext cx="1989999" cy="20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903600" y="954700"/>
            <a:ext cx="4710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Converte nomes de domínio legíveis por humanos (www.linkexemplo.com) em endereços IP legíveis por máquina (192.0.2.44)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Reduz a lacuna de comunicação entre computadores e humanos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/>
          <p:nvPr/>
        </p:nvSpPr>
        <p:spPr>
          <a:xfrm rot="10800000">
            <a:off x="7475100" y="0"/>
            <a:ext cx="1668900" cy="166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700" y="2715950"/>
            <a:ext cx="2993800" cy="9028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7835600" y="2619850"/>
            <a:ext cx="12276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542700" y="3919575"/>
            <a:ext cx="963000" cy="96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647975" y="4296800"/>
            <a:ext cx="762300" cy="7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969850" y="4405100"/>
            <a:ext cx="5778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572000" y="3370150"/>
            <a:ext cx="2794500" cy="23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Componente 1               Componente 2        TLD</a:t>
            </a:r>
            <a:endParaRPr b="1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390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835600" y="2619850"/>
            <a:ext cx="12276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542700" y="3919575"/>
            <a:ext cx="963000" cy="96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647975" y="4296800"/>
            <a:ext cx="762300" cy="7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969850" y="4405100"/>
            <a:ext cx="5778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4294967295" type="title"/>
          </p:nvPr>
        </p:nvSpPr>
        <p:spPr>
          <a:xfrm>
            <a:off x="0" y="811750"/>
            <a:ext cx="39036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accent6"/>
                </a:solidFill>
              </a:rPr>
              <a:t>Registros de domínio</a:t>
            </a:r>
            <a:endParaRPr sz="50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accent6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3775"/>
            <a:ext cx="1989999" cy="20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903600" y="878500"/>
            <a:ext cx="4634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É a forma de acesso inicial de um site. É a partir deles que o servidor libera acesso ao usuário.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Surge para organizar a ordem entre o nome e o endereço de IP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Courier New"/>
              <a:buChar char="●"/>
            </a:pPr>
            <a:r>
              <a:rPr lang="pt-BR" sz="12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domínio não pode ser comprado, você paga pelo direito de usá-lo, podendo renovar esse direito periodicamente.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5"/>
          <p:cNvSpPr/>
          <p:nvPr/>
        </p:nvSpPr>
        <p:spPr>
          <a:xfrm rot="10800000">
            <a:off x="7475100" y="0"/>
            <a:ext cx="1668900" cy="166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